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9"/>
  </p:notesMasterIdLst>
  <p:handoutMasterIdLst>
    <p:handoutMasterId r:id="rId10"/>
  </p:handoutMasterIdLst>
  <p:sldIdLst>
    <p:sldId id="952" r:id="rId2"/>
    <p:sldId id="953" r:id="rId3"/>
    <p:sldId id="954" r:id="rId4"/>
    <p:sldId id="955" r:id="rId5"/>
    <p:sldId id="956" r:id="rId6"/>
    <p:sldId id="944" r:id="rId7"/>
    <p:sldId id="951" r:id="rId8"/>
  </p:sldIdLst>
  <p:sldSz cx="9906000" cy="6858000" type="A4"/>
  <p:notesSz cx="7099300" cy="10234613"/>
  <p:custDataLst>
    <p:tags r:id="rId11"/>
  </p:custDataLst>
  <p:defaultTextStyle>
    <a:defPPr>
      <a:defRPr lang="en-GB"/>
    </a:defPPr>
    <a:lvl1pPr algn="l" rtl="0" fontAlgn="base">
      <a:spcBef>
        <a:spcPct val="0"/>
      </a:spcBef>
      <a:spcAft>
        <a:spcPct val="0"/>
      </a:spcAft>
      <a:defRPr kern="1200">
        <a:solidFill>
          <a:schemeClr val="tx1"/>
        </a:solidFill>
        <a:latin typeface="Verdana" pitchFamily="34" charset="0"/>
        <a:ea typeface="+mn-ea"/>
        <a:cs typeface="Arial" charset="0"/>
      </a:defRPr>
    </a:lvl1pPr>
    <a:lvl2pPr marL="402325" algn="l" rtl="0" fontAlgn="base">
      <a:spcBef>
        <a:spcPct val="0"/>
      </a:spcBef>
      <a:spcAft>
        <a:spcPct val="0"/>
      </a:spcAft>
      <a:defRPr kern="1200">
        <a:solidFill>
          <a:schemeClr val="tx1"/>
        </a:solidFill>
        <a:latin typeface="Verdana" pitchFamily="34" charset="0"/>
        <a:ea typeface="+mn-ea"/>
        <a:cs typeface="Arial" charset="0"/>
      </a:defRPr>
    </a:lvl2pPr>
    <a:lvl3pPr marL="804649" algn="l" rtl="0" fontAlgn="base">
      <a:spcBef>
        <a:spcPct val="0"/>
      </a:spcBef>
      <a:spcAft>
        <a:spcPct val="0"/>
      </a:spcAft>
      <a:defRPr kern="1200">
        <a:solidFill>
          <a:schemeClr val="tx1"/>
        </a:solidFill>
        <a:latin typeface="Verdana" pitchFamily="34" charset="0"/>
        <a:ea typeface="+mn-ea"/>
        <a:cs typeface="Arial" charset="0"/>
      </a:defRPr>
    </a:lvl3pPr>
    <a:lvl4pPr marL="1206974" algn="l" rtl="0" fontAlgn="base">
      <a:spcBef>
        <a:spcPct val="0"/>
      </a:spcBef>
      <a:spcAft>
        <a:spcPct val="0"/>
      </a:spcAft>
      <a:defRPr kern="1200">
        <a:solidFill>
          <a:schemeClr val="tx1"/>
        </a:solidFill>
        <a:latin typeface="Verdana" pitchFamily="34" charset="0"/>
        <a:ea typeface="+mn-ea"/>
        <a:cs typeface="Arial" charset="0"/>
      </a:defRPr>
    </a:lvl4pPr>
    <a:lvl5pPr marL="1609298" algn="l" rtl="0" fontAlgn="base">
      <a:spcBef>
        <a:spcPct val="0"/>
      </a:spcBef>
      <a:spcAft>
        <a:spcPct val="0"/>
      </a:spcAft>
      <a:defRPr kern="1200">
        <a:solidFill>
          <a:schemeClr val="tx1"/>
        </a:solidFill>
        <a:latin typeface="Verdana" pitchFamily="34" charset="0"/>
        <a:ea typeface="+mn-ea"/>
        <a:cs typeface="Arial" charset="0"/>
      </a:defRPr>
    </a:lvl5pPr>
    <a:lvl6pPr marL="2011623" algn="l" defTabSz="804649" rtl="0" eaLnBrk="1" latinLnBrk="0" hangingPunct="1">
      <a:defRPr kern="1200">
        <a:solidFill>
          <a:schemeClr val="tx1"/>
        </a:solidFill>
        <a:latin typeface="Verdana" pitchFamily="34" charset="0"/>
        <a:ea typeface="+mn-ea"/>
        <a:cs typeface="Arial" charset="0"/>
      </a:defRPr>
    </a:lvl6pPr>
    <a:lvl7pPr marL="2413947" algn="l" defTabSz="804649" rtl="0" eaLnBrk="1" latinLnBrk="0" hangingPunct="1">
      <a:defRPr kern="1200">
        <a:solidFill>
          <a:schemeClr val="tx1"/>
        </a:solidFill>
        <a:latin typeface="Verdana" pitchFamily="34" charset="0"/>
        <a:ea typeface="+mn-ea"/>
        <a:cs typeface="Arial" charset="0"/>
      </a:defRPr>
    </a:lvl7pPr>
    <a:lvl8pPr marL="2816272" algn="l" defTabSz="804649" rtl="0" eaLnBrk="1" latinLnBrk="0" hangingPunct="1">
      <a:defRPr kern="1200">
        <a:solidFill>
          <a:schemeClr val="tx1"/>
        </a:solidFill>
        <a:latin typeface="Verdana" pitchFamily="34" charset="0"/>
        <a:ea typeface="+mn-ea"/>
        <a:cs typeface="Arial" charset="0"/>
      </a:defRPr>
    </a:lvl8pPr>
    <a:lvl9pPr marL="3218597" algn="l" defTabSz="804649"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CC99FF"/>
    <a:srgbClr val="ECC6BE"/>
    <a:srgbClr val="9933FF"/>
    <a:srgbClr val="CC00FF"/>
    <a:srgbClr val="9900CC"/>
    <a:srgbClr val="CC00CC"/>
    <a:srgbClr val="CC3300"/>
    <a:srgbClr val="FFFC00"/>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8AF5A3-AAD1-42E9-ACA8-9AF919141FC2}" v="12" dt="2022-08-22T08:34:03.8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6247" autoAdjust="0"/>
  </p:normalViewPr>
  <p:slideViewPr>
    <p:cSldViewPr snapToGrid="0">
      <p:cViewPr varScale="1">
        <p:scale>
          <a:sx n="71" d="100"/>
          <a:sy n="71" d="100"/>
        </p:scale>
        <p:origin x="849" y="66"/>
      </p:cViewPr>
      <p:guideLst>
        <p:guide orient="horz" pos="2160"/>
        <p:guide pos="3120"/>
      </p:guideLst>
    </p:cSldViewPr>
  </p:slideViewPr>
  <p:notesTextViewPr>
    <p:cViewPr>
      <p:scale>
        <a:sx n="125" d="100"/>
        <a:sy n="125" d="100"/>
      </p:scale>
      <p:origin x="0" y="0"/>
    </p:cViewPr>
  </p:notesTextViewPr>
  <p:sorterViewPr>
    <p:cViewPr varScale="1">
      <p:scale>
        <a:sx n="1" d="1"/>
        <a:sy n="1" d="1"/>
      </p:scale>
      <p:origin x="0" y="0"/>
    </p:cViewPr>
  </p:sorterViewPr>
  <p:notesViewPr>
    <p:cSldViewPr snapToGrid="0">
      <p:cViewPr>
        <p:scale>
          <a:sx n="125" d="100"/>
          <a:sy n="125" d="100"/>
        </p:scale>
        <p:origin x="1304" y="-17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o" userId="9fac349677ad3f19" providerId="LiveId" clId="{148AF5A3-AAD1-42E9-ACA8-9AF919141FC2}"/>
    <pc:docChg chg="undo custSel modSld">
      <pc:chgData name="Ngo" userId="9fac349677ad3f19" providerId="LiveId" clId="{148AF5A3-AAD1-42E9-ACA8-9AF919141FC2}" dt="2022-08-22T23:47:18.345" v="881" actId="20577"/>
      <pc:docMkLst>
        <pc:docMk/>
      </pc:docMkLst>
      <pc:sldChg chg="addSp delSp modSp mod">
        <pc:chgData name="Ngo" userId="9fac349677ad3f19" providerId="LiveId" clId="{148AF5A3-AAD1-42E9-ACA8-9AF919141FC2}" dt="2022-08-22T07:53:11.307" v="108" actId="571"/>
        <pc:sldMkLst>
          <pc:docMk/>
          <pc:sldMk cId="3754779808" sldId="944"/>
        </pc:sldMkLst>
        <pc:spChg chg="del">
          <ac:chgData name="Ngo" userId="9fac349677ad3f19" providerId="LiveId" clId="{148AF5A3-AAD1-42E9-ACA8-9AF919141FC2}" dt="2022-08-22T07:45:29.284" v="0" actId="478"/>
          <ac:spMkLst>
            <pc:docMk/>
            <pc:sldMk cId="3754779808" sldId="944"/>
            <ac:spMk id="3" creationId="{E19F8E0B-6C98-6901-D47E-83367C90ED50}"/>
          </ac:spMkLst>
        </pc:spChg>
        <pc:spChg chg="add del mod">
          <ac:chgData name="Ngo" userId="9fac349677ad3f19" providerId="LiveId" clId="{148AF5A3-AAD1-42E9-ACA8-9AF919141FC2}" dt="2022-08-22T07:45:37.621" v="3" actId="22"/>
          <ac:spMkLst>
            <pc:docMk/>
            <pc:sldMk cId="3754779808" sldId="944"/>
            <ac:spMk id="8" creationId="{99964668-1C5D-7D53-21AC-5E5B4467E737}"/>
          </ac:spMkLst>
        </pc:spChg>
        <pc:spChg chg="add del mod">
          <ac:chgData name="Ngo" userId="9fac349677ad3f19" providerId="LiveId" clId="{148AF5A3-AAD1-42E9-ACA8-9AF919141FC2}" dt="2022-08-22T07:49:43.565" v="8" actId="22"/>
          <ac:spMkLst>
            <pc:docMk/>
            <pc:sldMk cId="3754779808" sldId="944"/>
            <ac:spMk id="12" creationId="{BEA61187-3CB4-83F9-2A6F-C818553CB302}"/>
          </ac:spMkLst>
        </pc:spChg>
        <pc:spChg chg="add mod">
          <ac:chgData name="Ngo" userId="9fac349677ad3f19" providerId="LiveId" clId="{148AF5A3-AAD1-42E9-ACA8-9AF919141FC2}" dt="2022-08-22T07:51:32.890" v="74" actId="20577"/>
          <ac:spMkLst>
            <pc:docMk/>
            <pc:sldMk cId="3754779808" sldId="944"/>
            <ac:spMk id="16" creationId="{CCD5056A-3B0D-B82B-1B1A-2C726D8FC6C3}"/>
          </ac:spMkLst>
        </pc:spChg>
        <pc:spChg chg="add mod">
          <ac:chgData name="Ngo" userId="9fac349677ad3f19" providerId="LiveId" clId="{148AF5A3-AAD1-42E9-ACA8-9AF919141FC2}" dt="2022-08-22T07:51:46.335" v="87" actId="20577"/>
          <ac:spMkLst>
            <pc:docMk/>
            <pc:sldMk cId="3754779808" sldId="944"/>
            <ac:spMk id="17" creationId="{0A88F1D7-B2F0-27E9-A1ED-7AE5BFF42AE8}"/>
          </ac:spMkLst>
        </pc:spChg>
        <pc:spChg chg="add mod">
          <ac:chgData name="Ngo" userId="9fac349677ad3f19" providerId="LiveId" clId="{148AF5A3-AAD1-42E9-ACA8-9AF919141FC2}" dt="2022-08-22T07:52:24.441" v="95" actId="1035"/>
          <ac:spMkLst>
            <pc:docMk/>
            <pc:sldMk cId="3754779808" sldId="944"/>
            <ac:spMk id="18" creationId="{DA462FBD-3F88-C5EA-F8AA-8C1A87F1E3ED}"/>
          </ac:spMkLst>
        </pc:spChg>
        <pc:spChg chg="add mod">
          <ac:chgData name="Ngo" userId="9fac349677ad3f19" providerId="LiveId" clId="{148AF5A3-AAD1-42E9-ACA8-9AF919141FC2}" dt="2022-08-22T07:52:29.313" v="96" actId="571"/>
          <ac:spMkLst>
            <pc:docMk/>
            <pc:sldMk cId="3754779808" sldId="944"/>
            <ac:spMk id="19" creationId="{10018B32-CBAD-CFFA-67A7-0BF7DC1E791C}"/>
          </ac:spMkLst>
        </pc:spChg>
        <pc:spChg chg="add mod">
          <ac:chgData name="Ngo" userId="9fac349677ad3f19" providerId="LiveId" clId="{148AF5A3-AAD1-42E9-ACA8-9AF919141FC2}" dt="2022-08-22T07:52:41.322" v="101" actId="14100"/>
          <ac:spMkLst>
            <pc:docMk/>
            <pc:sldMk cId="3754779808" sldId="944"/>
            <ac:spMk id="20" creationId="{E8736F01-0541-927B-2566-88BB7BF152B4}"/>
          </ac:spMkLst>
        </pc:spChg>
        <pc:spChg chg="add mod">
          <ac:chgData name="Ngo" userId="9fac349677ad3f19" providerId="LiveId" clId="{148AF5A3-AAD1-42E9-ACA8-9AF919141FC2}" dt="2022-08-22T07:53:00.289" v="105" actId="14100"/>
          <ac:spMkLst>
            <pc:docMk/>
            <pc:sldMk cId="3754779808" sldId="944"/>
            <ac:spMk id="21" creationId="{EE93FBBF-9D8F-57F8-290C-884EDD146D77}"/>
          </ac:spMkLst>
        </pc:spChg>
        <pc:spChg chg="add mod">
          <ac:chgData name="Ngo" userId="9fac349677ad3f19" providerId="LiveId" clId="{148AF5A3-AAD1-42E9-ACA8-9AF919141FC2}" dt="2022-08-22T07:53:03.380" v="107" actId="571"/>
          <ac:spMkLst>
            <pc:docMk/>
            <pc:sldMk cId="3754779808" sldId="944"/>
            <ac:spMk id="23" creationId="{7DEB82CD-5397-CD8D-BC2D-7CB88C919D10}"/>
          </ac:spMkLst>
        </pc:spChg>
        <pc:spChg chg="add mod">
          <ac:chgData name="Ngo" userId="9fac349677ad3f19" providerId="LiveId" clId="{148AF5A3-AAD1-42E9-ACA8-9AF919141FC2}" dt="2022-08-22T07:53:11.307" v="108" actId="571"/>
          <ac:spMkLst>
            <pc:docMk/>
            <pc:sldMk cId="3754779808" sldId="944"/>
            <ac:spMk id="24" creationId="{989E2B3A-8727-1682-9853-4CA30CCA27ED}"/>
          </ac:spMkLst>
        </pc:spChg>
        <pc:picChg chg="add del mod ord">
          <ac:chgData name="Ngo" userId="9fac349677ad3f19" providerId="LiveId" clId="{148AF5A3-AAD1-42E9-ACA8-9AF919141FC2}" dt="2022-08-22T07:49:40.731" v="7" actId="478"/>
          <ac:picMkLst>
            <pc:docMk/>
            <pc:sldMk cId="3754779808" sldId="944"/>
            <ac:picMk id="10" creationId="{F78F5AAA-4E05-12B9-51B3-097DC365AF34}"/>
          </ac:picMkLst>
        </pc:picChg>
        <pc:picChg chg="add mod ord">
          <ac:chgData name="Ngo" userId="9fac349677ad3f19" providerId="LiveId" clId="{148AF5A3-AAD1-42E9-ACA8-9AF919141FC2}" dt="2022-08-22T07:51:06.738" v="21" actId="14100"/>
          <ac:picMkLst>
            <pc:docMk/>
            <pc:sldMk cId="3754779808" sldId="944"/>
            <ac:picMk id="14" creationId="{D0C9D610-F375-946E-ABC9-BBCA8E6E3984}"/>
          </ac:picMkLst>
        </pc:picChg>
        <pc:picChg chg="add mod">
          <ac:chgData name="Ngo" userId="9fac349677ad3f19" providerId="LiveId" clId="{148AF5A3-AAD1-42E9-ACA8-9AF919141FC2}" dt="2022-08-22T07:50:59.596" v="19" actId="1076"/>
          <ac:picMkLst>
            <pc:docMk/>
            <pc:sldMk cId="3754779808" sldId="944"/>
            <ac:picMk id="15" creationId="{DD3C5D7D-0DC0-27A5-70C0-049BBF310DD3}"/>
          </ac:picMkLst>
        </pc:picChg>
        <pc:picChg chg="add mod">
          <ac:chgData name="Ngo" userId="9fac349677ad3f19" providerId="LiveId" clId="{148AF5A3-AAD1-42E9-ACA8-9AF919141FC2}" dt="2022-08-22T07:53:03.380" v="107" actId="571"/>
          <ac:picMkLst>
            <pc:docMk/>
            <pc:sldMk cId="3754779808" sldId="944"/>
            <ac:picMk id="22" creationId="{2A296914-4361-02D0-C11D-A2BF21D983A1}"/>
          </ac:picMkLst>
        </pc:picChg>
      </pc:sldChg>
      <pc:sldChg chg="modSp mod">
        <pc:chgData name="Ngo" userId="9fac349677ad3f19" providerId="LiveId" clId="{148AF5A3-AAD1-42E9-ACA8-9AF919141FC2}" dt="2022-08-22T23:47:18.345" v="881" actId="20577"/>
        <pc:sldMkLst>
          <pc:docMk/>
          <pc:sldMk cId="2144264416" sldId="945"/>
        </pc:sldMkLst>
        <pc:spChg chg="mod">
          <ac:chgData name="Ngo" userId="9fac349677ad3f19" providerId="LiveId" clId="{148AF5A3-AAD1-42E9-ACA8-9AF919141FC2}" dt="2022-08-22T23:47:18.345" v="881" actId="20577"/>
          <ac:spMkLst>
            <pc:docMk/>
            <pc:sldMk cId="2144264416" sldId="945"/>
            <ac:spMk id="3" creationId="{97800223-59E2-DE86-4538-7D051FB46B8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53516F-6EBE-1B4C-91B4-3DF2F138CAB1}" type="doc">
      <dgm:prSet loTypeId="urn:microsoft.com/office/officeart/2009/layout/CircleArrowProcess" loCatId="" qsTypeId="urn:microsoft.com/office/officeart/2005/8/quickstyle/simple5" qsCatId="simple" csTypeId="urn:microsoft.com/office/officeart/2005/8/colors/accent0_1" csCatId="mainScheme" phldr="1"/>
      <dgm:spPr/>
      <dgm:t>
        <a:bodyPr/>
        <a:lstStyle/>
        <a:p>
          <a:endParaRPr lang="en-US"/>
        </a:p>
      </dgm:t>
    </dgm:pt>
    <dgm:pt modelId="{9200DC0B-E2CD-B549-809A-CA27633479BA}">
      <dgm:prSet phldrT="[Text]"/>
      <dgm:spPr/>
      <dgm:t>
        <a:bodyPr/>
        <a:lstStyle/>
        <a:p>
          <a:r>
            <a:rPr lang="vi-VN"/>
            <a:t>Con người</a:t>
          </a:r>
        </a:p>
      </dgm:t>
    </dgm:pt>
    <dgm:pt modelId="{D7A9A82C-4D03-394D-A829-7CD3FACE4D23}" type="parTrans" cxnId="{FA919BCA-7464-7541-83C3-8907A2B06F93}">
      <dgm:prSet/>
      <dgm:spPr/>
      <dgm:t>
        <a:bodyPr/>
        <a:lstStyle/>
        <a:p>
          <a:endParaRPr lang="en-US"/>
        </a:p>
      </dgm:t>
    </dgm:pt>
    <dgm:pt modelId="{1757E790-E641-F743-B1B4-9428285FF788}" type="sibTrans" cxnId="{FA919BCA-7464-7541-83C3-8907A2B06F93}">
      <dgm:prSet/>
      <dgm:spPr/>
      <dgm:t>
        <a:bodyPr/>
        <a:lstStyle/>
        <a:p>
          <a:endParaRPr lang="en-US"/>
        </a:p>
      </dgm:t>
    </dgm:pt>
    <dgm:pt modelId="{F14F5242-14EF-B147-B62B-91977EB28623}">
      <dgm:prSet phldrT="[Text]"/>
      <dgm:spPr/>
      <dgm:t>
        <a:bodyPr/>
        <a:lstStyle/>
        <a:p>
          <a:r>
            <a:rPr lang="vi-VN">
              <a:solidFill>
                <a:schemeClr val="tx1"/>
              </a:solidFill>
            </a:rPr>
            <a:t>Quy trình</a:t>
          </a:r>
        </a:p>
      </dgm:t>
    </dgm:pt>
    <dgm:pt modelId="{F8788EFE-E4AA-4944-9832-10514FB89ABE}" type="parTrans" cxnId="{96ED5615-A784-1647-9912-8F284FCF6F0B}">
      <dgm:prSet/>
      <dgm:spPr/>
      <dgm:t>
        <a:bodyPr/>
        <a:lstStyle/>
        <a:p>
          <a:endParaRPr lang="en-US"/>
        </a:p>
      </dgm:t>
    </dgm:pt>
    <dgm:pt modelId="{19AB8E75-4BE4-3849-95AF-C5A379184088}" type="sibTrans" cxnId="{96ED5615-A784-1647-9912-8F284FCF6F0B}">
      <dgm:prSet/>
      <dgm:spPr/>
      <dgm:t>
        <a:bodyPr/>
        <a:lstStyle/>
        <a:p>
          <a:endParaRPr lang="en-US"/>
        </a:p>
      </dgm:t>
    </dgm:pt>
    <dgm:pt modelId="{704026A1-8F50-2B47-90E7-41601191E651}">
      <dgm:prSet phldrT="[Text]"/>
      <dgm:spPr/>
      <dgm:t>
        <a:bodyPr/>
        <a:lstStyle/>
        <a:p>
          <a:r>
            <a:rPr lang="vi-VN"/>
            <a:t>Dữ liệu</a:t>
          </a:r>
        </a:p>
      </dgm:t>
    </dgm:pt>
    <dgm:pt modelId="{D4B31A0E-682A-FC40-9ED1-641A1BA81C4E}" type="parTrans" cxnId="{004CFA64-F8E6-CA43-9D58-5EEA6837C87A}">
      <dgm:prSet/>
      <dgm:spPr/>
      <dgm:t>
        <a:bodyPr/>
        <a:lstStyle/>
        <a:p>
          <a:endParaRPr lang="en-US"/>
        </a:p>
      </dgm:t>
    </dgm:pt>
    <dgm:pt modelId="{4668D960-B6BD-1C49-B0F9-8E83A0163AF0}" type="sibTrans" cxnId="{004CFA64-F8E6-CA43-9D58-5EEA6837C87A}">
      <dgm:prSet/>
      <dgm:spPr/>
      <dgm:t>
        <a:bodyPr/>
        <a:lstStyle/>
        <a:p>
          <a:endParaRPr lang="en-US"/>
        </a:p>
      </dgm:t>
    </dgm:pt>
    <dgm:pt modelId="{F767F1FC-53B2-A443-98F4-74F8EE9ED54C}" type="pres">
      <dgm:prSet presAssocID="{5453516F-6EBE-1B4C-91B4-3DF2F138CAB1}" presName="Name0" presStyleCnt="0">
        <dgm:presLayoutVars>
          <dgm:chMax val="7"/>
          <dgm:chPref val="7"/>
          <dgm:dir/>
          <dgm:animLvl val="lvl"/>
        </dgm:presLayoutVars>
      </dgm:prSet>
      <dgm:spPr/>
    </dgm:pt>
    <dgm:pt modelId="{8A04B9EB-536D-6C42-BE2E-142FE6860A69}" type="pres">
      <dgm:prSet presAssocID="{9200DC0B-E2CD-B549-809A-CA27633479BA}" presName="Accent1" presStyleCnt="0"/>
      <dgm:spPr/>
    </dgm:pt>
    <dgm:pt modelId="{E1D1E9D5-DDAC-E94A-A368-498002A50BFB}" type="pres">
      <dgm:prSet presAssocID="{9200DC0B-E2CD-B549-809A-CA27633479BA}" presName="Accent" presStyleLbl="node1" presStyleIdx="0" presStyleCnt="3"/>
      <dgm:spPr/>
    </dgm:pt>
    <dgm:pt modelId="{C92ECB34-C6FC-8E4D-8319-5C4397BE81FA}" type="pres">
      <dgm:prSet presAssocID="{9200DC0B-E2CD-B549-809A-CA27633479BA}" presName="Parent1" presStyleLbl="revTx" presStyleIdx="0" presStyleCnt="3">
        <dgm:presLayoutVars>
          <dgm:chMax val="1"/>
          <dgm:chPref val="1"/>
          <dgm:bulletEnabled val="1"/>
        </dgm:presLayoutVars>
      </dgm:prSet>
      <dgm:spPr/>
    </dgm:pt>
    <dgm:pt modelId="{C45550EE-02B7-5B41-AA75-89CC6784D0F7}" type="pres">
      <dgm:prSet presAssocID="{F14F5242-14EF-B147-B62B-91977EB28623}" presName="Accent2" presStyleCnt="0"/>
      <dgm:spPr/>
    </dgm:pt>
    <dgm:pt modelId="{355049BE-3010-0A4B-A7B7-DB2E3A2BB06F}" type="pres">
      <dgm:prSet presAssocID="{F14F5242-14EF-B147-B62B-91977EB28623}" presName="Accent" presStyleLbl="node1" presStyleIdx="1" presStyleCnt="3"/>
      <dgm:spPr/>
    </dgm:pt>
    <dgm:pt modelId="{B4F0D7D4-B9A3-2C4B-903E-B9B32650719E}" type="pres">
      <dgm:prSet presAssocID="{F14F5242-14EF-B147-B62B-91977EB28623}" presName="Parent2" presStyleLbl="revTx" presStyleIdx="1" presStyleCnt="3">
        <dgm:presLayoutVars>
          <dgm:chMax val="1"/>
          <dgm:chPref val="1"/>
          <dgm:bulletEnabled val="1"/>
        </dgm:presLayoutVars>
      </dgm:prSet>
      <dgm:spPr/>
    </dgm:pt>
    <dgm:pt modelId="{786EB122-7E7C-0142-8D4B-83D951504330}" type="pres">
      <dgm:prSet presAssocID="{704026A1-8F50-2B47-90E7-41601191E651}" presName="Accent3" presStyleCnt="0"/>
      <dgm:spPr/>
    </dgm:pt>
    <dgm:pt modelId="{CF7D0771-EA79-4C4D-B607-8A1BB80E8CAC}" type="pres">
      <dgm:prSet presAssocID="{704026A1-8F50-2B47-90E7-41601191E651}" presName="Accent" presStyleLbl="node1" presStyleIdx="2" presStyleCnt="3"/>
      <dgm:spPr/>
    </dgm:pt>
    <dgm:pt modelId="{E172FD62-0D75-8B46-B30A-C1F04CF83BAF}" type="pres">
      <dgm:prSet presAssocID="{704026A1-8F50-2B47-90E7-41601191E651}" presName="Parent3" presStyleLbl="revTx" presStyleIdx="2" presStyleCnt="3">
        <dgm:presLayoutVars>
          <dgm:chMax val="1"/>
          <dgm:chPref val="1"/>
          <dgm:bulletEnabled val="1"/>
        </dgm:presLayoutVars>
      </dgm:prSet>
      <dgm:spPr/>
    </dgm:pt>
  </dgm:ptLst>
  <dgm:cxnLst>
    <dgm:cxn modelId="{96ED5615-A784-1647-9912-8F284FCF6F0B}" srcId="{5453516F-6EBE-1B4C-91B4-3DF2F138CAB1}" destId="{F14F5242-14EF-B147-B62B-91977EB28623}" srcOrd="1" destOrd="0" parTransId="{F8788EFE-E4AA-4944-9832-10514FB89ABE}" sibTransId="{19AB8E75-4BE4-3849-95AF-C5A379184088}"/>
    <dgm:cxn modelId="{400FCD1E-1489-4B0B-88C5-8821114AFB29}" type="presOf" srcId="{5453516F-6EBE-1B4C-91B4-3DF2F138CAB1}" destId="{F767F1FC-53B2-A443-98F4-74F8EE9ED54C}" srcOrd="0" destOrd="0" presId="urn:microsoft.com/office/officeart/2009/layout/CircleArrowProcess"/>
    <dgm:cxn modelId="{004CFA64-F8E6-CA43-9D58-5EEA6837C87A}" srcId="{5453516F-6EBE-1B4C-91B4-3DF2F138CAB1}" destId="{704026A1-8F50-2B47-90E7-41601191E651}" srcOrd="2" destOrd="0" parTransId="{D4B31A0E-682A-FC40-9ED1-641A1BA81C4E}" sibTransId="{4668D960-B6BD-1C49-B0F9-8E83A0163AF0}"/>
    <dgm:cxn modelId="{83CA9E7C-AD39-4593-9450-C336DC037588}" type="presOf" srcId="{F14F5242-14EF-B147-B62B-91977EB28623}" destId="{B4F0D7D4-B9A3-2C4B-903E-B9B32650719E}" srcOrd="0" destOrd="0" presId="urn:microsoft.com/office/officeart/2009/layout/CircleArrowProcess"/>
    <dgm:cxn modelId="{FA919BCA-7464-7541-83C3-8907A2B06F93}" srcId="{5453516F-6EBE-1B4C-91B4-3DF2F138CAB1}" destId="{9200DC0B-E2CD-B549-809A-CA27633479BA}" srcOrd="0" destOrd="0" parTransId="{D7A9A82C-4D03-394D-A829-7CD3FACE4D23}" sibTransId="{1757E790-E641-F743-B1B4-9428285FF788}"/>
    <dgm:cxn modelId="{2C3D6AE7-A21E-46B8-96AA-CFFABA0249CA}" type="presOf" srcId="{9200DC0B-E2CD-B549-809A-CA27633479BA}" destId="{C92ECB34-C6FC-8E4D-8319-5C4397BE81FA}" srcOrd="0" destOrd="0" presId="urn:microsoft.com/office/officeart/2009/layout/CircleArrowProcess"/>
    <dgm:cxn modelId="{994C8CF9-0149-4D07-BE96-B0D1D236CCA8}" type="presOf" srcId="{704026A1-8F50-2B47-90E7-41601191E651}" destId="{E172FD62-0D75-8B46-B30A-C1F04CF83BAF}" srcOrd="0" destOrd="0" presId="urn:microsoft.com/office/officeart/2009/layout/CircleArrowProcess"/>
    <dgm:cxn modelId="{A76B77D2-A8C3-4DEE-9EAB-B25DE1839F26}" type="presParOf" srcId="{F767F1FC-53B2-A443-98F4-74F8EE9ED54C}" destId="{8A04B9EB-536D-6C42-BE2E-142FE6860A69}" srcOrd="0" destOrd="0" presId="urn:microsoft.com/office/officeart/2009/layout/CircleArrowProcess"/>
    <dgm:cxn modelId="{1DEAC8B2-7CFB-4CFE-8BDC-76A399A1410D}" type="presParOf" srcId="{8A04B9EB-536D-6C42-BE2E-142FE6860A69}" destId="{E1D1E9D5-DDAC-E94A-A368-498002A50BFB}" srcOrd="0" destOrd="0" presId="urn:microsoft.com/office/officeart/2009/layout/CircleArrowProcess"/>
    <dgm:cxn modelId="{B82093BF-C59A-40E3-9728-E8029345F515}" type="presParOf" srcId="{F767F1FC-53B2-A443-98F4-74F8EE9ED54C}" destId="{C92ECB34-C6FC-8E4D-8319-5C4397BE81FA}" srcOrd="1" destOrd="0" presId="urn:microsoft.com/office/officeart/2009/layout/CircleArrowProcess"/>
    <dgm:cxn modelId="{BB433A1A-8E90-4045-82BB-BA67657DD7EE}" type="presParOf" srcId="{F767F1FC-53B2-A443-98F4-74F8EE9ED54C}" destId="{C45550EE-02B7-5B41-AA75-89CC6784D0F7}" srcOrd="2" destOrd="0" presId="urn:microsoft.com/office/officeart/2009/layout/CircleArrowProcess"/>
    <dgm:cxn modelId="{312F0944-294F-4929-9BEC-9C5BB6867836}" type="presParOf" srcId="{C45550EE-02B7-5B41-AA75-89CC6784D0F7}" destId="{355049BE-3010-0A4B-A7B7-DB2E3A2BB06F}" srcOrd="0" destOrd="0" presId="urn:microsoft.com/office/officeart/2009/layout/CircleArrowProcess"/>
    <dgm:cxn modelId="{AA7F1B1D-28DF-46BD-B379-79AFB017A3C3}" type="presParOf" srcId="{F767F1FC-53B2-A443-98F4-74F8EE9ED54C}" destId="{B4F0D7D4-B9A3-2C4B-903E-B9B32650719E}" srcOrd="3" destOrd="0" presId="urn:microsoft.com/office/officeart/2009/layout/CircleArrowProcess"/>
    <dgm:cxn modelId="{6CE1A531-B38E-4C94-A3ED-8694DE00175C}" type="presParOf" srcId="{F767F1FC-53B2-A443-98F4-74F8EE9ED54C}" destId="{786EB122-7E7C-0142-8D4B-83D951504330}" srcOrd="4" destOrd="0" presId="urn:microsoft.com/office/officeart/2009/layout/CircleArrowProcess"/>
    <dgm:cxn modelId="{3660DB09-0AC8-49D3-B59E-F730D6BA73E8}" type="presParOf" srcId="{786EB122-7E7C-0142-8D4B-83D951504330}" destId="{CF7D0771-EA79-4C4D-B607-8A1BB80E8CAC}" srcOrd="0" destOrd="0" presId="urn:microsoft.com/office/officeart/2009/layout/CircleArrowProcess"/>
    <dgm:cxn modelId="{60949B4A-2A0E-4FF3-8591-E42E83322A9F}" type="presParOf" srcId="{F767F1FC-53B2-A443-98F4-74F8EE9ED54C}" destId="{E172FD62-0D75-8B46-B30A-C1F04CF83BAF}" srcOrd="5" destOrd="0" presId="urn:microsoft.com/office/officeart/2009/layout/CircleArrowProcess"/>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267F3F-E814-454A-8235-47FA228A5F21}" type="doc">
      <dgm:prSet loTypeId="urn:microsoft.com/office/officeart/2005/8/layout/chevron1" loCatId="" qsTypeId="urn:microsoft.com/office/officeart/2005/8/quickstyle/simple5" qsCatId="simple" csTypeId="urn:microsoft.com/office/officeart/2005/8/colors/colorful1" csCatId="colorful" phldr="1"/>
      <dgm:spPr/>
    </dgm:pt>
    <dgm:pt modelId="{1AD6F472-47C6-4244-AA10-56107E3E6EF3}">
      <dgm:prSet phldrT="[Text]" custT="1"/>
      <dgm:spPr/>
      <dgm:t>
        <a:bodyPr/>
        <a:lstStyle/>
        <a:p>
          <a:r>
            <a:rPr lang="vi-VN" sz="1800">
              <a:solidFill>
                <a:schemeClr val="tx1"/>
              </a:solidFill>
            </a:rPr>
            <a:t>Thu thập</a:t>
          </a:r>
        </a:p>
      </dgm:t>
    </dgm:pt>
    <dgm:pt modelId="{136AE28B-6CB9-374B-A85F-FDD16A0F2062}" type="parTrans" cxnId="{C5A4C9BF-650B-E848-8443-74F46C732D8A}">
      <dgm:prSet/>
      <dgm:spPr/>
      <dgm:t>
        <a:bodyPr/>
        <a:lstStyle/>
        <a:p>
          <a:endParaRPr lang="en-US" sz="1800">
            <a:solidFill>
              <a:schemeClr val="tx1"/>
            </a:solidFill>
          </a:endParaRPr>
        </a:p>
      </dgm:t>
    </dgm:pt>
    <dgm:pt modelId="{F705518B-B0C4-844D-A407-DCCF3969A5CC}" type="sibTrans" cxnId="{C5A4C9BF-650B-E848-8443-74F46C732D8A}">
      <dgm:prSet/>
      <dgm:spPr/>
      <dgm:t>
        <a:bodyPr/>
        <a:lstStyle/>
        <a:p>
          <a:endParaRPr lang="en-US" sz="1800">
            <a:solidFill>
              <a:schemeClr val="tx1"/>
            </a:solidFill>
          </a:endParaRPr>
        </a:p>
      </dgm:t>
    </dgm:pt>
    <dgm:pt modelId="{AD39FDCA-782A-C24C-B7A7-704F345CF78A}">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vi-VN" sz="1800">
              <a:solidFill>
                <a:schemeClr val="tx1"/>
              </a:solidFill>
            </a:rPr>
            <a:t>Sử dụng</a:t>
          </a:r>
        </a:p>
      </dgm:t>
    </dgm:pt>
    <dgm:pt modelId="{3F2C2EEF-B286-D949-89B1-4C35AF75CD4D}" type="parTrans" cxnId="{C1DAC8E7-649F-C348-8E19-434A1AA59A5C}">
      <dgm:prSet/>
      <dgm:spPr/>
      <dgm:t>
        <a:bodyPr/>
        <a:lstStyle/>
        <a:p>
          <a:endParaRPr lang="en-US" sz="1800">
            <a:solidFill>
              <a:schemeClr val="tx1"/>
            </a:solidFill>
          </a:endParaRPr>
        </a:p>
      </dgm:t>
    </dgm:pt>
    <dgm:pt modelId="{73DC858B-9BA3-854F-B6FA-671A32793CFB}" type="sibTrans" cxnId="{C1DAC8E7-649F-C348-8E19-434A1AA59A5C}">
      <dgm:prSet/>
      <dgm:spPr/>
      <dgm:t>
        <a:bodyPr/>
        <a:lstStyle/>
        <a:p>
          <a:endParaRPr lang="en-US" sz="1800">
            <a:solidFill>
              <a:schemeClr val="tx1"/>
            </a:solidFill>
          </a:endParaRPr>
        </a:p>
      </dgm:t>
    </dgm:pt>
    <dgm:pt modelId="{E4414565-A4F6-D84A-ACD6-F806BBE10558}">
      <dgm:prSet phldrT="[Text]" custT="1"/>
      <dgm:spPr/>
      <dgm:t>
        <a:bodyPr/>
        <a:lstStyle/>
        <a:p>
          <a:r>
            <a:rPr lang="vi-VN" sz="1800">
              <a:solidFill>
                <a:schemeClr val="tx1"/>
              </a:solidFill>
            </a:rPr>
            <a:t>Ngừng sử dụng</a:t>
          </a:r>
        </a:p>
      </dgm:t>
    </dgm:pt>
    <dgm:pt modelId="{16069D0C-A5C9-1D43-9199-52D3CFD7B55E}" type="parTrans" cxnId="{9B6D2461-3297-FE45-ADA0-CB7AF0B16554}">
      <dgm:prSet/>
      <dgm:spPr/>
      <dgm:t>
        <a:bodyPr/>
        <a:lstStyle/>
        <a:p>
          <a:endParaRPr lang="en-US" sz="1800">
            <a:solidFill>
              <a:schemeClr val="tx1"/>
            </a:solidFill>
          </a:endParaRPr>
        </a:p>
      </dgm:t>
    </dgm:pt>
    <dgm:pt modelId="{30109AD5-CD15-FE42-9F2D-C3D5D477935B}" type="sibTrans" cxnId="{9B6D2461-3297-FE45-ADA0-CB7AF0B16554}">
      <dgm:prSet/>
      <dgm:spPr/>
      <dgm:t>
        <a:bodyPr/>
        <a:lstStyle/>
        <a:p>
          <a:endParaRPr lang="en-US" sz="1800">
            <a:solidFill>
              <a:schemeClr val="tx1"/>
            </a:solidFill>
          </a:endParaRPr>
        </a:p>
      </dgm:t>
    </dgm:pt>
    <dgm:pt modelId="{3107CB61-F2DE-124B-919A-10B82B31D512}">
      <dgm:prSet phldrT="[Text]" custT="1"/>
      <dgm:spPr/>
      <dgm:t>
        <a:bodyPr/>
        <a:lstStyle/>
        <a:p>
          <a:r>
            <a:rPr lang="vi-VN" sz="1800">
              <a:solidFill>
                <a:schemeClr val="tx1"/>
              </a:solidFill>
            </a:rPr>
            <a:t>Tổ chức</a:t>
          </a:r>
        </a:p>
      </dgm:t>
    </dgm:pt>
    <dgm:pt modelId="{3AEEAF94-E451-424A-B6BC-43E621379514}" type="parTrans" cxnId="{46A534BA-1156-DB41-B281-F1A00B8B4C52}">
      <dgm:prSet/>
      <dgm:spPr/>
      <dgm:t>
        <a:bodyPr/>
        <a:lstStyle/>
        <a:p>
          <a:endParaRPr lang="en-US" sz="1800">
            <a:solidFill>
              <a:schemeClr val="tx1"/>
            </a:solidFill>
          </a:endParaRPr>
        </a:p>
      </dgm:t>
    </dgm:pt>
    <dgm:pt modelId="{BE91FC8D-51C3-1246-AB21-353260FEE74A}" type="sibTrans" cxnId="{46A534BA-1156-DB41-B281-F1A00B8B4C52}">
      <dgm:prSet/>
      <dgm:spPr/>
      <dgm:t>
        <a:bodyPr/>
        <a:lstStyle/>
        <a:p>
          <a:endParaRPr lang="en-US" sz="1800">
            <a:solidFill>
              <a:schemeClr val="tx1"/>
            </a:solidFill>
          </a:endParaRPr>
        </a:p>
      </dgm:t>
    </dgm:pt>
    <dgm:pt modelId="{7A6287E6-CF24-F14E-AA96-F62E997F302E}" type="pres">
      <dgm:prSet presAssocID="{B9267F3F-E814-454A-8235-47FA228A5F21}" presName="Name0" presStyleCnt="0">
        <dgm:presLayoutVars>
          <dgm:dir/>
          <dgm:animLvl val="lvl"/>
          <dgm:resizeHandles val="exact"/>
        </dgm:presLayoutVars>
      </dgm:prSet>
      <dgm:spPr/>
    </dgm:pt>
    <dgm:pt modelId="{6851955F-A4CA-684D-9921-5DF28858157F}" type="pres">
      <dgm:prSet presAssocID="{1AD6F472-47C6-4244-AA10-56107E3E6EF3}" presName="parTxOnly" presStyleLbl="node1" presStyleIdx="0" presStyleCnt="4">
        <dgm:presLayoutVars>
          <dgm:chMax val="0"/>
          <dgm:chPref val="0"/>
          <dgm:bulletEnabled val="1"/>
        </dgm:presLayoutVars>
      </dgm:prSet>
      <dgm:spPr/>
    </dgm:pt>
    <dgm:pt modelId="{176C0B2A-56E6-7844-868F-D8B720E9B706}" type="pres">
      <dgm:prSet presAssocID="{F705518B-B0C4-844D-A407-DCCF3969A5CC}" presName="parTxOnlySpace" presStyleCnt="0"/>
      <dgm:spPr/>
    </dgm:pt>
    <dgm:pt modelId="{06103CD2-B7C8-0546-B6ED-5AE4A277996B}" type="pres">
      <dgm:prSet presAssocID="{3107CB61-F2DE-124B-919A-10B82B31D512}" presName="parTxOnly" presStyleLbl="node1" presStyleIdx="1" presStyleCnt="4">
        <dgm:presLayoutVars>
          <dgm:chMax val="0"/>
          <dgm:chPref val="0"/>
          <dgm:bulletEnabled val="1"/>
        </dgm:presLayoutVars>
      </dgm:prSet>
      <dgm:spPr/>
    </dgm:pt>
    <dgm:pt modelId="{D3A5F823-AFBD-A24D-AAC0-4046A2AD3E64}" type="pres">
      <dgm:prSet presAssocID="{BE91FC8D-51C3-1246-AB21-353260FEE74A}" presName="parTxOnlySpace" presStyleCnt="0"/>
      <dgm:spPr/>
    </dgm:pt>
    <dgm:pt modelId="{E07371D4-E723-8847-BDE9-A3EDE420838C}" type="pres">
      <dgm:prSet presAssocID="{AD39FDCA-782A-C24C-B7A7-704F345CF78A}" presName="parTxOnly" presStyleLbl="node1" presStyleIdx="2" presStyleCnt="4">
        <dgm:presLayoutVars>
          <dgm:chMax val="0"/>
          <dgm:chPref val="0"/>
          <dgm:bulletEnabled val="1"/>
        </dgm:presLayoutVars>
      </dgm:prSet>
      <dgm:spPr/>
    </dgm:pt>
    <dgm:pt modelId="{ECDBA327-2795-9A46-80B2-A283E0D02962}" type="pres">
      <dgm:prSet presAssocID="{73DC858B-9BA3-854F-B6FA-671A32793CFB}" presName="parTxOnlySpace" presStyleCnt="0"/>
      <dgm:spPr/>
    </dgm:pt>
    <dgm:pt modelId="{7A447ED0-DC26-AF47-A39C-A40ED556FD98}" type="pres">
      <dgm:prSet presAssocID="{E4414565-A4F6-D84A-ACD6-F806BBE10558}" presName="parTxOnly" presStyleLbl="node1" presStyleIdx="3" presStyleCnt="4">
        <dgm:presLayoutVars>
          <dgm:chMax val="0"/>
          <dgm:chPref val="0"/>
          <dgm:bulletEnabled val="1"/>
        </dgm:presLayoutVars>
      </dgm:prSet>
      <dgm:spPr/>
    </dgm:pt>
  </dgm:ptLst>
  <dgm:cxnLst>
    <dgm:cxn modelId="{B26AD101-9C1D-43AC-A664-FA923FCD293C}" type="presOf" srcId="{3107CB61-F2DE-124B-919A-10B82B31D512}" destId="{06103CD2-B7C8-0546-B6ED-5AE4A277996B}" srcOrd="0" destOrd="0" presId="urn:microsoft.com/office/officeart/2005/8/layout/chevron1"/>
    <dgm:cxn modelId="{9B6D2461-3297-FE45-ADA0-CB7AF0B16554}" srcId="{B9267F3F-E814-454A-8235-47FA228A5F21}" destId="{E4414565-A4F6-D84A-ACD6-F806BBE10558}" srcOrd="3" destOrd="0" parTransId="{16069D0C-A5C9-1D43-9199-52D3CFD7B55E}" sibTransId="{30109AD5-CD15-FE42-9F2D-C3D5D477935B}"/>
    <dgm:cxn modelId="{0E6CD575-4880-4B41-A670-CF17A5A24DFD}" type="presOf" srcId="{B9267F3F-E814-454A-8235-47FA228A5F21}" destId="{7A6287E6-CF24-F14E-AA96-F62E997F302E}" srcOrd="0" destOrd="0" presId="urn:microsoft.com/office/officeart/2005/8/layout/chevron1"/>
    <dgm:cxn modelId="{95D43983-5851-4FBF-A7CB-4C404C36C853}" type="presOf" srcId="{1AD6F472-47C6-4244-AA10-56107E3E6EF3}" destId="{6851955F-A4CA-684D-9921-5DF28858157F}" srcOrd="0" destOrd="0" presId="urn:microsoft.com/office/officeart/2005/8/layout/chevron1"/>
    <dgm:cxn modelId="{92ED3199-06A0-4466-8859-32377E27D04A}" type="presOf" srcId="{AD39FDCA-782A-C24C-B7A7-704F345CF78A}" destId="{E07371D4-E723-8847-BDE9-A3EDE420838C}" srcOrd="0" destOrd="0" presId="urn:microsoft.com/office/officeart/2005/8/layout/chevron1"/>
    <dgm:cxn modelId="{A7EE80B2-1CE9-4622-B386-CB8C3238544F}" type="presOf" srcId="{E4414565-A4F6-D84A-ACD6-F806BBE10558}" destId="{7A447ED0-DC26-AF47-A39C-A40ED556FD98}" srcOrd="0" destOrd="0" presId="urn:microsoft.com/office/officeart/2005/8/layout/chevron1"/>
    <dgm:cxn modelId="{46A534BA-1156-DB41-B281-F1A00B8B4C52}" srcId="{B9267F3F-E814-454A-8235-47FA228A5F21}" destId="{3107CB61-F2DE-124B-919A-10B82B31D512}" srcOrd="1" destOrd="0" parTransId="{3AEEAF94-E451-424A-B6BC-43E621379514}" sibTransId="{BE91FC8D-51C3-1246-AB21-353260FEE74A}"/>
    <dgm:cxn modelId="{C5A4C9BF-650B-E848-8443-74F46C732D8A}" srcId="{B9267F3F-E814-454A-8235-47FA228A5F21}" destId="{1AD6F472-47C6-4244-AA10-56107E3E6EF3}" srcOrd="0" destOrd="0" parTransId="{136AE28B-6CB9-374B-A85F-FDD16A0F2062}" sibTransId="{F705518B-B0C4-844D-A407-DCCF3969A5CC}"/>
    <dgm:cxn modelId="{C1DAC8E7-649F-C348-8E19-434A1AA59A5C}" srcId="{B9267F3F-E814-454A-8235-47FA228A5F21}" destId="{AD39FDCA-782A-C24C-B7A7-704F345CF78A}" srcOrd="2" destOrd="0" parTransId="{3F2C2EEF-B286-D949-89B1-4C35AF75CD4D}" sibTransId="{73DC858B-9BA3-854F-B6FA-671A32793CFB}"/>
    <dgm:cxn modelId="{1517AEDA-A2B8-4489-82B8-FFBB09572AB5}" type="presParOf" srcId="{7A6287E6-CF24-F14E-AA96-F62E997F302E}" destId="{6851955F-A4CA-684D-9921-5DF28858157F}" srcOrd="0" destOrd="0" presId="urn:microsoft.com/office/officeart/2005/8/layout/chevron1"/>
    <dgm:cxn modelId="{49DAB3DE-BF0E-4E9B-BA02-9371D3F81CD1}" type="presParOf" srcId="{7A6287E6-CF24-F14E-AA96-F62E997F302E}" destId="{176C0B2A-56E6-7844-868F-D8B720E9B706}" srcOrd="1" destOrd="0" presId="urn:microsoft.com/office/officeart/2005/8/layout/chevron1"/>
    <dgm:cxn modelId="{9CB8D11C-9BBF-4618-BE44-7C2601D646D8}" type="presParOf" srcId="{7A6287E6-CF24-F14E-AA96-F62E997F302E}" destId="{06103CD2-B7C8-0546-B6ED-5AE4A277996B}" srcOrd="2" destOrd="0" presId="urn:microsoft.com/office/officeart/2005/8/layout/chevron1"/>
    <dgm:cxn modelId="{D4BE3339-6CBF-4A62-9A93-32BCF47F51CB}" type="presParOf" srcId="{7A6287E6-CF24-F14E-AA96-F62E997F302E}" destId="{D3A5F823-AFBD-A24D-AAC0-4046A2AD3E64}" srcOrd="3" destOrd="0" presId="urn:microsoft.com/office/officeart/2005/8/layout/chevron1"/>
    <dgm:cxn modelId="{296BADB3-6C0A-4503-8935-AF2578DB7B15}" type="presParOf" srcId="{7A6287E6-CF24-F14E-AA96-F62E997F302E}" destId="{E07371D4-E723-8847-BDE9-A3EDE420838C}" srcOrd="4" destOrd="0" presId="urn:microsoft.com/office/officeart/2005/8/layout/chevron1"/>
    <dgm:cxn modelId="{51FF7EFD-CA97-40F3-8008-0D99F7BB97D6}" type="presParOf" srcId="{7A6287E6-CF24-F14E-AA96-F62E997F302E}" destId="{ECDBA327-2795-9A46-80B2-A283E0D02962}" srcOrd="5" destOrd="0" presId="urn:microsoft.com/office/officeart/2005/8/layout/chevron1"/>
    <dgm:cxn modelId="{023C0060-D8E1-4FC0-97D6-5B0A216405A5}" type="presParOf" srcId="{7A6287E6-CF24-F14E-AA96-F62E997F302E}" destId="{7A447ED0-DC26-AF47-A39C-A40ED556FD98}" srcOrd="6"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267F3F-E814-454A-8235-47FA228A5F21}" type="doc">
      <dgm:prSet loTypeId="urn:microsoft.com/office/officeart/2005/8/layout/default" loCatId="" qsTypeId="urn:microsoft.com/office/officeart/2005/8/quickstyle/simple3" qsCatId="simple" csTypeId="urn:microsoft.com/office/officeart/2005/8/colors/colorful1" csCatId="colorful" phldr="1"/>
      <dgm:spPr/>
    </dgm:pt>
    <dgm:pt modelId="{1AD6F472-47C6-4244-AA10-56107E3E6EF3}">
      <dgm:prSet phldrT="[Text]"/>
      <dgm:spPr/>
      <dgm:t>
        <a:bodyPr/>
        <a:lstStyle/>
        <a:p>
          <a:r>
            <a:rPr lang="vi-VN" b="1" dirty="0"/>
            <a:t>Thu </a:t>
          </a:r>
          <a:r>
            <a:rPr lang="vi-VN" b="1" dirty="0" err="1"/>
            <a:t>thập</a:t>
          </a:r>
          <a:r>
            <a:rPr lang="vi-VN" b="1" dirty="0"/>
            <a:t> &amp; </a:t>
          </a:r>
          <a:r>
            <a:rPr lang="vi-VN" b="1" dirty="0" err="1"/>
            <a:t>Xác</a:t>
          </a:r>
          <a:r>
            <a:rPr lang="vi-VN" b="1" dirty="0"/>
            <a:t> </a:t>
          </a:r>
          <a:r>
            <a:rPr lang="en-US" b="1" dirty="0" err="1"/>
            <a:t>thực</a:t>
          </a:r>
          <a:endParaRPr lang="vi-VN" b="1" dirty="0"/>
        </a:p>
      </dgm:t>
    </dgm:pt>
    <dgm:pt modelId="{136AE28B-6CB9-374B-A85F-FDD16A0F2062}" type="parTrans" cxnId="{C5A4C9BF-650B-E848-8443-74F46C732D8A}">
      <dgm:prSet/>
      <dgm:spPr/>
      <dgm:t>
        <a:bodyPr/>
        <a:lstStyle/>
        <a:p>
          <a:endParaRPr lang="en-US" b="1"/>
        </a:p>
      </dgm:t>
    </dgm:pt>
    <dgm:pt modelId="{F705518B-B0C4-844D-A407-DCCF3969A5CC}" type="sibTrans" cxnId="{C5A4C9BF-650B-E848-8443-74F46C732D8A}">
      <dgm:prSet/>
      <dgm:spPr/>
      <dgm:t>
        <a:bodyPr/>
        <a:lstStyle/>
        <a:p>
          <a:endParaRPr lang="en-US" b="1"/>
        </a:p>
      </dgm:t>
    </dgm:pt>
    <dgm:pt modelId="{AD39FDCA-782A-C24C-B7A7-704F345CF78A}">
      <dgm:prSet phldrT="[Text]"/>
      <dgm:spPr/>
      <dgm:t>
        <a:bodyPr/>
        <a:lstStyle/>
        <a:p>
          <a:r>
            <a:rPr lang="vi-VN" b="1" dirty="0"/>
            <a:t>Yêu </a:t>
          </a:r>
          <a:r>
            <a:rPr lang="vi-VN" b="1" dirty="0" err="1"/>
            <a:t>cầu</a:t>
          </a:r>
          <a:r>
            <a:rPr lang="vi-VN" b="1" dirty="0"/>
            <a:t> &amp; Phê </a:t>
          </a:r>
          <a:r>
            <a:rPr lang="vi-VN" b="1" dirty="0" err="1"/>
            <a:t>duyệt</a:t>
          </a:r>
          <a:endParaRPr lang="vi-VN" b="1" dirty="0"/>
        </a:p>
      </dgm:t>
    </dgm:pt>
    <dgm:pt modelId="{3F2C2EEF-B286-D949-89B1-4C35AF75CD4D}" type="parTrans" cxnId="{C1DAC8E7-649F-C348-8E19-434A1AA59A5C}">
      <dgm:prSet/>
      <dgm:spPr/>
      <dgm:t>
        <a:bodyPr/>
        <a:lstStyle/>
        <a:p>
          <a:endParaRPr lang="en-US" b="1"/>
        </a:p>
      </dgm:t>
    </dgm:pt>
    <dgm:pt modelId="{73DC858B-9BA3-854F-B6FA-671A32793CFB}" type="sibTrans" cxnId="{C1DAC8E7-649F-C348-8E19-434A1AA59A5C}">
      <dgm:prSet/>
      <dgm:spPr/>
      <dgm:t>
        <a:bodyPr/>
        <a:lstStyle/>
        <a:p>
          <a:endParaRPr lang="en-US" b="1"/>
        </a:p>
      </dgm:t>
    </dgm:pt>
    <dgm:pt modelId="{E4414565-A4F6-D84A-ACD6-F806BBE10558}">
      <dgm:prSet phldrT="[Text]"/>
      <dgm:spPr/>
      <dgm:t>
        <a:bodyPr/>
        <a:lstStyle/>
        <a:p>
          <a:r>
            <a:rPr lang="vi-VN" b="1" dirty="0"/>
            <a:t>L</a:t>
          </a:r>
          <a:r>
            <a:rPr lang="en-US" b="1" dirty="0" err="1"/>
            <a:t>ập</a:t>
          </a:r>
          <a:r>
            <a:rPr lang="en-US" b="1" dirty="0"/>
            <a:t> </a:t>
          </a:r>
          <a:r>
            <a:rPr lang="en-US" b="1" dirty="0" err="1"/>
            <a:t>hồ</a:t>
          </a:r>
          <a:r>
            <a:rPr lang="en-US" b="1" dirty="0"/>
            <a:t> </a:t>
          </a:r>
          <a:r>
            <a:rPr lang="en-US" b="1" dirty="0" err="1"/>
            <a:t>sơ</a:t>
          </a:r>
          <a:r>
            <a:rPr lang="vi-VN" b="1" dirty="0"/>
            <a:t> / </a:t>
          </a:r>
          <a:r>
            <a:rPr lang="vi-VN" b="1" dirty="0" err="1"/>
            <a:t>Loại</a:t>
          </a:r>
          <a:r>
            <a:rPr lang="vi-VN" b="1" dirty="0"/>
            <a:t> </a:t>
          </a:r>
          <a:r>
            <a:rPr lang="vi-VN" b="1" dirty="0" err="1"/>
            <a:t>bỏ</a:t>
          </a:r>
          <a:r>
            <a:rPr lang="vi-VN" b="1" dirty="0"/>
            <a:t> &amp; </a:t>
          </a:r>
          <a:r>
            <a:rPr lang="vi-VN" b="1" dirty="0" err="1"/>
            <a:t>Kiểm</a:t>
          </a:r>
          <a:r>
            <a:rPr lang="vi-VN" b="1" dirty="0"/>
            <a:t> </a:t>
          </a:r>
          <a:r>
            <a:rPr lang="vi-VN" b="1" dirty="0" err="1"/>
            <a:t>toán</a:t>
          </a:r>
          <a:endParaRPr lang="vi-VN" b="1" dirty="0"/>
        </a:p>
      </dgm:t>
    </dgm:pt>
    <dgm:pt modelId="{16069D0C-A5C9-1D43-9199-52D3CFD7B55E}" type="parTrans" cxnId="{9B6D2461-3297-FE45-ADA0-CB7AF0B16554}">
      <dgm:prSet/>
      <dgm:spPr/>
      <dgm:t>
        <a:bodyPr/>
        <a:lstStyle/>
        <a:p>
          <a:endParaRPr lang="en-US" b="1"/>
        </a:p>
      </dgm:t>
    </dgm:pt>
    <dgm:pt modelId="{30109AD5-CD15-FE42-9F2D-C3D5D477935B}" type="sibTrans" cxnId="{9B6D2461-3297-FE45-ADA0-CB7AF0B16554}">
      <dgm:prSet/>
      <dgm:spPr/>
      <dgm:t>
        <a:bodyPr/>
        <a:lstStyle/>
        <a:p>
          <a:endParaRPr lang="en-US" b="1"/>
        </a:p>
      </dgm:t>
    </dgm:pt>
    <dgm:pt modelId="{3107CB61-F2DE-124B-919A-10B82B31D512}">
      <dgm:prSet phldrT="[Text]"/>
      <dgm:spPr/>
      <dgm:t>
        <a:bodyPr/>
        <a:lstStyle/>
        <a:p>
          <a:r>
            <a:rPr lang="en-US" b="1" dirty="0" err="1"/>
            <a:t>Đánh</a:t>
          </a:r>
          <a:r>
            <a:rPr lang="en-US" b="1" dirty="0"/>
            <a:t> </a:t>
          </a:r>
          <a:r>
            <a:rPr lang="en-US" b="1" dirty="0" err="1"/>
            <a:t>giá</a:t>
          </a:r>
          <a:r>
            <a:rPr lang="vi-VN" b="1" dirty="0"/>
            <a:t>, </a:t>
          </a:r>
          <a:r>
            <a:rPr lang="en-US" b="1" dirty="0" err="1"/>
            <a:t>Hiệu</a:t>
          </a:r>
          <a:r>
            <a:rPr lang="en-US" b="1" dirty="0"/>
            <a:t> </a:t>
          </a:r>
          <a:r>
            <a:rPr lang="en-US" b="1" dirty="0" err="1"/>
            <a:t>chỉnh</a:t>
          </a:r>
          <a:r>
            <a:rPr lang="vi-VN" b="1" dirty="0"/>
            <a:t>,</a:t>
          </a:r>
          <a:br>
            <a:rPr lang="vi-VN" b="1" dirty="0"/>
          </a:br>
          <a:r>
            <a:rPr lang="en-US" b="1" dirty="0"/>
            <a:t>Theo </a:t>
          </a:r>
          <a:r>
            <a:rPr lang="en-US" b="1" dirty="0" err="1"/>
            <a:t>dõi</a:t>
          </a:r>
          <a:endParaRPr lang="vi-VN" b="1" dirty="0"/>
        </a:p>
      </dgm:t>
    </dgm:pt>
    <dgm:pt modelId="{3AEEAF94-E451-424A-B6BC-43E621379514}" type="parTrans" cxnId="{46A534BA-1156-DB41-B281-F1A00B8B4C52}">
      <dgm:prSet/>
      <dgm:spPr/>
      <dgm:t>
        <a:bodyPr/>
        <a:lstStyle/>
        <a:p>
          <a:endParaRPr lang="en-US" b="1"/>
        </a:p>
      </dgm:t>
    </dgm:pt>
    <dgm:pt modelId="{BE91FC8D-51C3-1246-AB21-353260FEE74A}" type="sibTrans" cxnId="{46A534BA-1156-DB41-B281-F1A00B8B4C52}">
      <dgm:prSet/>
      <dgm:spPr/>
      <dgm:t>
        <a:bodyPr/>
        <a:lstStyle/>
        <a:p>
          <a:endParaRPr lang="en-US" b="1"/>
        </a:p>
      </dgm:t>
    </dgm:pt>
    <dgm:pt modelId="{4AB67B34-3EFB-BE4D-9688-852D85C7AD64}" type="pres">
      <dgm:prSet presAssocID="{B9267F3F-E814-454A-8235-47FA228A5F21}" presName="diagram" presStyleCnt="0">
        <dgm:presLayoutVars>
          <dgm:dir/>
          <dgm:resizeHandles val="exact"/>
        </dgm:presLayoutVars>
      </dgm:prSet>
      <dgm:spPr/>
    </dgm:pt>
    <dgm:pt modelId="{BBBB6A2B-636A-854E-9992-2697DB9145FE}" type="pres">
      <dgm:prSet presAssocID="{1AD6F472-47C6-4244-AA10-56107E3E6EF3}" presName="node" presStyleLbl="node1" presStyleIdx="0" presStyleCnt="4">
        <dgm:presLayoutVars>
          <dgm:bulletEnabled val="1"/>
        </dgm:presLayoutVars>
      </dgm:prSet>
      <dgm:spPr/>
    </dgm:pt>
    <dgm:pt modelId="{57A0FBCF-2A79-A646-AD69-F65B15559641}" type="pres">
      <dgm:prSet presAssocID="{F705518B-B0C4-844D-A407-DCCF3969A5CC}" presName="sibTrans" presStyleCnt="0"/>
      <dgm:spPr/>
    </dgm:pt>
    <dgm:pt modelId="{4D1CF893-3650-E24E-B82C-F6118EE7EE67}" type="pres">
      <dgm:prSet presAssocID="{3107CB61-F2DE-124B-919A-10B82B31D512}" presName="node" presStyleLbl="node1" presStyleIdx="1" presStyleCnt="4">
        <dgm:presLayoutVars>
          <dgm:bulletEnabled val="1"/>
        </dgm:presLayoutVars>
      </dgm:prSet>
      <dgm:spPr/>
    </dgm:pt>
    <dgm:pt modelId="{B519284C-7C74-184F-A3A2-9E5AC2AA484C}" type="pres">
      <dgm:prSet presAssocID="{BE91FC8D-51C3-1246-AB21-353260FEE74A}" presName="sibTrans" presStyleCnt="0"/>
      <dgm:spPr/>
    </dgm:pt>
    <dgm:pt modelId="{8DDECFA0-F529-174D-9BE9-0B715092284C}" type="pres">
      <dgm:prSet presAssocID="{AD39FDCA-782A-C24C-B7A7-704F345CF78A}" presName="node" presStyleLbl="node1" presStyleIdx="2" presStyleCnt="4">
        <dgm:presLayoutVars>
          <dgm:bulletEnabled val="1"/>
        </dgm:presLayoutVars>
      </dgm:prSet>
      <dgm:spPr/>
    </dgm:pt>
    <dgm:pt modelId="{2207BBED-E0ED-1E49-9647-D375E1DE9C25}" type="pres">
      <dgm:prSet presAssocID="{73DC858B-9BA3-854F-B6FA-671A32793CFB}" presName="sibTrans" presStyleCnt="0"/>
      <dgm:spPr/>
    </dgm:pt>
    <dgm:pt modelId="{F2554A52-C4AD-FC48-B8C9-20CEFA6F4F24}" type="pres">
      <dgm:prSet presAssocID="{E4414565-A4F6-D84A-ACD6-F806BBE10558}" presName="node" presStyleLbl="node1" presStyleIdx="3" presStyleCnt="4" custLinFactNeighborX="4476" custLinFactNeighborY="130">
        <dgm:presLayoutVars>
          <dgm:bulletEnabled val="1"/>
        </dgm:presLayoutVars>
      </dgm:prSet>
      <dgm:spPr/>
    </dgm:pt>
  </dgm:ptLst>
  <dgm:cxnLst>
    <dgm:cxn modelId="{0AD29121-1237-4FBE-AC9F-AFA3C5EDE7CF}" type="presOf" srcId="{B9267F3F-E814-454A-8235-47FA228A5F21}" destId="{4AB67B34-3EFB-BE4D-9688-852D85C7AD64}" srcOrd="0" destOrd="0" presId="urn:microsoft.com/office/officeart/2005/8/layout/default"/>
    <dgm:cxn modelId="{9B6D2461-3297-FE45-ADA0-CB7AF0B16554}" srcId="{B9267F3F-E814-454A-8235-47FA228A5F21}" destId="{E4414565-A4F6-D84A-ACD6-F806BBE10558}" srcOrd="3" destOrd="0" parTransId="{16069D0C-A5C9-1D43-9199-52D3CFD7B55E}" sibTransId="{30109AD5-CD15-FE42-9F2D-C3D5D477935B}"/>
    <dgm:cxn modelId="{3147AF9C-6261-45B0-AC68-22A37FFA27AB}" type="presOf" srcId="{1AD6F472-47C6-4244-AA10-56107E3E6EF3}" destId="{BBBB6A2B-636A-854E-9992-2697DB9145FE}" srcOrd="0" destOrd="0" presId="urn:microsoft.com/office/officeart/2005/8/layout/default"/>
    <dgm:cxn modelId="{46A534BA-1156-DB41-B281-F1A00B8B4C52}" srcId="{B9267F3F-E814-454A-8235-47FA228A5F21}" destId="{3107CB61-F2DE-124B-919A-10B82B31D512}" srcOrd="1" destOrd="0" parTransId="{3AEEAF94-E451-424A-B6BC-43E621379514}" sibTransId="{BE91FC8D-51C3-1246-AB21-353260FEE74A}"/>
    <dgm:cxn modelId="{C5A4C9BF-650B-E848-8443-74F46C732D8A}" srcId="{B9267F3F-E814-454A-8235-47FA228A5F21}" destId="{1AD6F472-47C6-4244-AA10-56107E3E6EF3}" srcOrd="0" destOrd="0" parTransId="{136AE28B-6CB9-374B-A85F-FDD16A0F2062}" sibTransId="{F705518B-B0C4-844D-A407-DCCF3969A5CC}"/>
    <dgm:cxn modelId="{C82C97D0-C7B0-4B3E-8F45-AE1CB35A8DE1}" type="presOf" srcId="{AD39FDCA-782A-C24C-B7A7-704F345CF78A}" destId="{8DDECFA0-F529-174D-9BE9-0B715092284C}" srcOrd="0" destOrd="0" presId="urn:microsoft.com/office/officeart/2005/8/layout/default"/>
    <dgm:cxn modelId="{B22313E2-3B9A-4EE6-8D5E-A5902CD5524F}" type="presOf" srcId="{E4414565-A4F6-D84A-ACD6-F806BBE10558}" destId="{F2554A52-C4AD-FC48-B8C9-20CEFA6F4F24}" srcOrd="0" destOrd="0" presId="urn:microsoft.com/office/officeart/2005/8/layout/default"/>
    <dgm:cxn modelId="{C1DAC8E7-649F-C348-8E19-434A1AA59A5C}" srcId="{B9267F3F-E814-454A-8235-47FA228A5F21}" destId="{AD39FDCA-782A-C24C-B7A7-704F345CF78A}" srcOrd="2" destOrd="0" parTransId="{3F2C2EEF-B286-D949-89B1-4C35AF75CD4D}" sibTransId="{73DC858B-9BA3-854F-B6FA-671A32793CFB}"/>
    <dgm:cxn modelId="{32BE1CF9-8D81-4CE2-9FCB-EE78807DDE87}" type="presOf" srcId="{3107CB61-F2DE-124B-919A-10B82B31D512}" destId="{4D1CF893-3650-E24E-B82C-F6118EE7EE67}" srcOrd="0" destOrd="0" presId="urn:microsoft.com/office/officeart/2005/8/layout/default"/>
    <dgm:cxn modelId="{DF56088F-E85B-4F31-8214-090051A7148A}" type="presParOf" srcId="{4AB67B34-3EFB-BE4D-9688-852D85C7AD64}" destId="{BBBB6A2B-636A-854E-9992-2697DB9145FE}" srcOrd="0" destOrd="0" presId="urn:microsoft.com/office/officeart/2005/8/layout/default"/>
    <dgm:cxn modelId="{11936E25-9ABE-4BD8-BE9D-062199C2B20E}" type="presParOf" srcId="{4AB67B34-3EFB-BE4D-9688-852D85C7AD64}" destId="{57A0FBCF-2A79-A646-AD69-F65B15559641}" srcOrd="1" destOrd="0" presId="urn:microsoft.com/office/officeart/2005/8/layout/default"/>
    <dgm:cxn modelId="{9FCE0C56-D5C3-435F-BFA7-4333C476521F}" type="presParOf" srcId="{4AB67B34-3EFB-BE4D-9688-852D85C7AD64}" destId="{4D1CF893-3650-E24E-B82C-F6118EE7EE67}" srcOrd="2" destOrd="0" presId="urn:microsoft.com/office/officeart/2005/8/layout/default"/>
    <dgm:cxn modelId="{94E6C1FF-AF54-4B14-AFA0-4BF429F4D2BE}" type="presParOf" srcId="{4AB67B34-3EFB-BE4D-9688-852D85C7AD64}" destId="{B519284C-7C74-184F-A3A2-9E5AC2AA484C}" srcOrd="3" destOrd="0" presId="urn:microsoft.com/office/officeart/2005/8/layout/default"/>
    <dgm:cxn modelId="{35BE449F-3CFC-4A14-8DF2-87A9E99E2202}" type="presParOf" srcId="{4AB67B34-3EFB-BE4D-9688-852D85C7AD64}" destId="{8DDECFA0-F529-174D-9BE9-0B715092284C}" srcOrd="4" destOrd="0" presId="urn:microsoft.com/office/officeart/2005/8/layout/default"/>
    <dgm:cxn modelId="{A5F34386-517D-4BC5-BDCA-E14DD936E14B}" type="presParOf" srcId="{4AB67B34-3EFB-BE4D-9688-852D85C7AD64}" destId="{2207BBED-E0ED-1E49-9647-D375E1DE9C25}" srcOrd="5" destOrd="0" presId="urn:microsoft.com/office/officeart/2005/8/layout/default"/>
    <dgm:cxn modelId="{8F293B91-298E-4106-BEA4-F8437132AAA4}" type="presParOf" srcId="{4AB67B34-3EFB-BE4D-9688-852D85C7AD64}" destId="{F2554A52-C4AD-FC48-B8C9-20CEFA6F4F24}" srcOrd="6" destOrd="0" presId="urn:microsoft.com/office/officeart/2005/8/layout/defaul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267F3F-E814-454A-8235-47FA228A5F21}" type="doc">
      <dgm:prSet loTypeId="urn:microsoft.com/office/officeart/2005/8/layout/default" loCatId="" qsTypeId="urn:microsoft.com/office/officeart/2005/8/quickstyle/simple3" qsCatId="simple" csTypeId="urn:microsoft.com/office/officeart/2005/8/colors/colorful1" csCatId="colorful" phldr="1"/>
      <dgm:spPr/>
    </dgm:pt>
    <dgm:pt modelId="{1AD6F472-47C6-4244-AA10-56107E3E6EF3}">
      <dgm:prSet phldrT="[Text]" custT="1"/>
      <dgm:spPr/>
      <dgm:t>
        <a:bodyPr/>
        <a:lstStyle/>
        <a:p>
          <a:r>
            <a:rPr lang="en-US" sz="1300" b="1" dirty="0"/>
            <a:t>Thiết lập </a:t>
          </a:r>
          <a:r>
            <a:rPr lang="en-US" sz="1300" b="1"/>
            <a:t>dữ liệu</a:t>
          </a:r>
          <a:endParaRPr lang="vi-VN" sz="1300" b="1" dirty="0"/>
        </a:p>
      </dgm:t>
    </dgm:pt>
    <dgm:pt modelId="{136AE28B-6CB9-374B-A85F-FDD16A0F2062}" type="parTrans" cxnId="{C5A4C9BF-650B-E848-8443-74F46C732D8A}">
      <dgm:prSet/>
      <dgm:spPr/>
      <dgm:t>
        <a:bodyPr/>
        <a:lstStyle/>
        <a:p>
          <a:endParaRPr lang="en-US" sz="1300" b="1"/>
        </a:p>
      </dgm:t>
    </dgm:pt>
    <dgm:pt modelId="{F705518B-B0C4-844D-A407-DCCF3969A5CC}" type="sibTrans" cxnId="{C5A4C9BF-650B-E848-8443-74F46C732D8A}">
      <dgm:prSet/>
      <dgm:spPr/>
      <dgm:t>
        <a:bodyPr/>
        <a:lstStyle/>
        <a:p>
          <a:endParaRPr lang="en-US" sz="1300" b="1"/>
        </a:p>
      </dgm:t>
    </dgm:pt>
    <dgm:pt modelId="{AD39FDCA-782A-C24C-B7A7-704F345CF78A}">
      <dgm:prSet phldrT="[Text]" custT="1"/>
      <dgm:spPr/>
      <dgm:t>
        <a:bodyPr/>
        <a:lstStyle/>
        <a:p>
          <a:r>
            <a:rPr lang="en-US" sz="1300" b="1" dirty="0"/>
            <a:t>G</a:t>
          </a:r>
          <a:r>
            <a:rPr lang="vi-VN" sz="1300" b="1" dirty="0"/>
            <a:t>iám sát dữ liệu</a:t>
          </a:r>
        </a:p>
      </dgm:t>
    </dgm:pt>
    <dgm:pt modelId="{3F2C2EEF-B286-D949-89B1-4C35AF75CD4D}" type="parTrans" cxnId="{C1DAC8E7-649F-C348-8E19-434A1AA59A5C}">
      <dgm:prSet/>
      <dgm:spPr/>
      <dgm:t>
        <a:bodyPr/>
        <a:lstStyle/>
        <a:p>
          <a:endParaRPr lang="en-US" sz="1300" b="1"/>
        </a:p>
      </dgm:t>
    </dgm:pt>
    <dgm:pt modelId="{73DC858B-9BA3-854F-B6FA-671A32793CFB}" type="sibTrans" cxnId="{C1DAC8E7-649F-C348-8E19-434A1AA59A5C}">
      <dgm:prSet/>
      <dgm:spPr/>
      <dgm:t>
        <a:bodyPr/>
        <a:lstStyle/>
        <a:p>
          <a:endParaRPr lang="en-US" sz="1300" b="1"/>
        </a:p>
      </dgm:t>
    </dgm:pt>
    <dgm:pt modelId="{E4414565-A4F6-D84A-ACD6-F806BBE10558}">
      <dgm:prSet phldrT="[Text]" custT="1"/>
      <dgm:spPr/>
      <dgm:t>
        <a:bodyPr/>
        <a:lstStyle/>
        <a:p>
          <a:r>
            <a:rPr lang="vi-VN" sz="1300" b="1" err="1"/>
            <a:t>Người</a:t>
          </a:r>
          <a:r>
            <a:rPr lang="vi-VN" sz="1300" b="1"/>
            <a:t> dùng dữ liệu</a:t>
          </a:r>
          <a:endParaRPr lang="vi-VN" sz="1300" b="1" dirty="0"/>
        </a:p>
      </dgm:t>
    </dgm:pt>
    <dgm:pt modelId="{16069D0C-A5C9-1D43-9199-52D3CFD7B55E}" type="parTrans" cxnId="{9B6D2461-3297-FE45-ADA0-CB7AF0B16554}">
      <dgm:prSet/>
      <dgm:spPr/>
      <dgm:t>
        <a:bodyPr/>
        <a:lstStyle/>
        <a:p>
          <a:endParaRPr lang="en-US" sz="1300" b="1"/>
        </a:p>
      </dgm:t>
    </dgm:pt>
    <dgm:pt modelId="{30109AD5-CD15-FE42-9F2D-C3D5D477935B}" type="sibTrans" cxnId="{9B6D2461-3297-FE45-ADA0-CB7AF0B16554}">
      <dgm:prSet/>
      <dgm:spPr/>
      <dgm:t>
        <a:bodyPr/>
        <a:lstStyle/>
        <a:p>
          <a:endParaRPr lang="en-US" sz="1300" b="1"/>
        </a:p>
      </dgm:t>
    </dgm:pt>
    <dgm:pt modelId="{3107CB61-F2DE-124B-919A-10B82B31D512}">
      <dgm:prSet phldrT="[Text]" custT="1"/>
      <dgm:spPr/>
      <dgm:t>
        <a:bodyPr/>
        <a:lstStyle/>
        <a:p>
          <a:r>
            <a:rPr lang="vi-VN" sz="1300" b="1" dirty="0" err="1"/>
            <a:t>Chủ</a:t>
          </a:r>
          <a:r>
            <a:rPr lang="vi-VN" sz="1300" b="1" dirty="0"/>
            <a:t> </a:t>
          </a:r>
          <a:r>
            <a:rPr lang="en-US" sz="1300" b="1" dirty="0" err="1"/>
            <a:t>quản</a:t>
          </a:r>
          <a:r>
            <a:rPr lang="en-US" sz="1300" b="1" dirty="0"/>
            <a:t> </a:t>
          </a:r>
          <a:r>
            <a:rPr lang="vi-VN" sz="1300" b="1" dirty="0" err="1"/>
            <a:t>dữ</a:t>
          </a:r>
          <a:r>
            <a:rPr lang="vi-VN" sz="1300" b="1" dirty="0"/>
            <a:t> </a:t>
          </a:r>
          <a:r>
            <a:rPr lang="vi-VN" sz="1300" b="1" dirty="0" err="1"/>
            <a:t>liệu</a:t>
          </a:r>
          <a:endParaRPr lang="vi-VN" sz="1300" b="1" dirty="0"/>
        </a:p>
      </dgm:t>
    </dgm:pt>
    <dgm:pt modelId="{3AEEAF94-E451-424A-B6BC-43E621379514}" type="parTrans" cxnId="{46A534BA-1156-DB41-B281-F1A00B8B4C52}">
      <dgm:prSet/>
      <dgm:spPr/>
      <dgm:t>
        <a:bodyPr/>
        <a:lstStyle/>
        <a:p>
          <a:endParaRPr lang="en-US" sz="1300" b="1"/>
        </a:p>
      </dgm:t>
    </dgm:pt>
    <dgm:pt modelId="{BE91FC8D-51C3-1246-AB21-353260FEE74A}" type="sibTrans" cxnId="{46A534BA-1156-DB41-B281-F1A00B8B4C52}">
      <dgm:prSet/>
      <dgm:spPr/>
      <dgm:t>
        <a:bodyPr/>
        <a:lstStyle/>
        <a:p>
          <a:endParaRPr lang="en-US" sz="1300" b="1"/>
        </a:p>
      </dgm:t>
    </dgm:pt>
    <dgm:pt modelId="{4AB67B34-3EFB-BE4D-9688-852D85C7AD64}" type="pres">
      <dgm:prSet presAssocID="{B9267F3F-E814-454A-8235-47FA228A5F21}" presName="diagram" presStyleCnt="0">
        <dgm:presLayoutVars>
          <dgm:dir/>
          <dgm:resizeHandles val="exact"/>
        </dgm:presLayoutVars>
      </dgm:prSet>
      <dgm:spPr/>
    </dgm:pt>
    <dgm:pt modelId="{BBBB6A2B-636A-854E-9992-2697DB9145FE}" type="pres">
      <dgm:prSet presAssocID="{1AD6F472-47C6-4244-AA10-56107E3E6EF3}" presName="node" presStyleLbl="node1" presStyleIdx="0" presStyleCnt="4">
        <dgm:presLayoutVars>
          <dgm:bulletEnabled val="1"/>
        </dgm:presLayoutVars>
      </dgm:prSet>
      <dgm:spPr/>
    </dgm:pt>
    <dgm:pt modelId="{57A0FBCF-2A79-A646-AD69-F65B15559641}" type="pres">
      <dgm:prSet presAssocID="{F705518B-B0C4-844D-A407-DCCF3969A5CC}" presName="sibTrans" presStyleCnt="0"/>
      <dgm:spPr/>
    </dgm:pt>
    <dgm:pt modelId="{4D1CF893-3650-E24E-B82C-F6118EE7EE67}" type="pres">
      <dgm:prSet presAssocID="{3107CB61-F2DE-124B-919A-10B82B31D512}" presName="node" presStyleLbl="node1" presStyleIdx="1" presStyleCnt="4" custLinFactNeighborY="-2930">
        <dgm:presLayoutVars>
          <dgm:bulletEnabled val="1"/>
        </dgm:presLayoutVars>
      </dgm:prSet>
      <dgm:spPr/>
    </dgm:pt>
    <dgm:pt modelId="{B519284C-7C74-184F-A3A2-9E5AC2AA484C}" type="pres">
      <dgm:prSet presAssocID="{BE91FC8D-51C3-1246-AB21-353260FEE74A}" presName="sibTrans" presStyleCnt="0"/>
      <dgm:spPr/>
    </dgm:pt>
    <dgm:pt modelId="{8DDECFA0-F529-174D-9BE9-0B715092284C}" type="pres">
      <dgm:prSet presAssocID="{AD39FDCA-782A-C24C-B7A7-704F345CF78A}" presName="node" presStyleLbl="node1" presStyleIdx="2" presStyleCnt="4">
        <dgm:presLayoutVars>
          <dgm:bulletEnabled val="1"/>
        </dgm:presLayoutVars>
      </dgm:prSet>
      <dgm:spPr/>
    </dgm:pt>
    <dgm:pt modelId="{2207BBED-E0ED-1E49-9647-D375E1DE9C25}" type="pres">
      <dgm:prSet presAssocID="{73DC858B-9BA3-854F-B6FA-671A32793CFB}" presName="sibTrans" presStyleCnt="0"/>
      <dgm:spPr/>
    </dgm:pt>
    <dgm:pt modelId="{F2554A52-C4AD-FC48-B8C9-20CEFA6F4F24}" type="pres">
      <dgm:prSet presAssocID="{E4414565-A4F6-D84A-ACD6-F806BBE10558}" presName="node" presStyleLbl="node1" presStyleIdx="3" presStyleCnt="4">
        <dgm:presLayoutVars>
          <dgm:bulletEnabled val="1"/>
        </dgm:presLayoutVars>
      </dgm:prSet>
      <dgm:spPr/>
    </dgm:pt>
  </dgm:ptLst>
  <dgm:cxnLst>
    <dgm:cxn modelId="{A2B24C34-A9CF-4C56-ABB4-8FD0E49D4EDC}" type="presOf" srcId="{E4414565-A4F6-D84A-ACD6-F806BBE10558}" destId="{F2554A52-C4AD-FC48-B8C9-20CEFA6F4F24}" srcOrd="0" destOrd="0" presId="urn:microsoft.com/office/officeart/2005/8/layout/default"/>
    <dgm:cxn modelId="{9B6D2461-3297-FE45-ADA0-CB7AF0B16554}" srcId="{B9267F3F-E814-454A-8235-47FA228A5F21}" destId="{E4414565-A4F6-D84A-ACD6-F806BBE10558}" srcOrd="3" destOrd="0" parTransId="{16069D0C-A5C9-1D43-9199-52D3CFD7B55E}" sibTransId="{30109AD5-CD15-FE42-9F2D-C3D5D477935B}"/>
    <dgm:cxn modelId="{029DFF64-155F-4990-9678-1993FF738EAE}" type="presOf" srcId="{AD39FDCA-782A-C24C-B7A7-704F345CF78A}" destId="{8DDECFA0-F529-174D-9BE9-0B715092284C}" srcOrd="0" destOrd="0" presId="urn:microsoft.com/office/officeart/2005/8/layout/default"/>
    <dgm:cxn modelId="{9CC61DA5-4AEA-47A0-9BD8-5DCCC2C0D5ED}" type="presOf" srcId="{B9267F3F-E814-454A-8235-47FA228A5F21}" destId="{4AB67B34-3EFB-BE4D-9688-852D85C7AD64}" srcOrd="0" destOrd="0" presId="urn:microsoft.com/office/officeart/2005/8/layout/default"/>
    <dgm:cxn modelId="{46A534BA-1156-DB41-B281-F1A00B8B4C52}" srcId="{B9267F3F-E814-454A-8235-47FA228A5F21}" destId="{3107CB61-F2DE-124B-919A-10B82B31D512}" srcOrd="1" destOrd="0" parTransId="{3AEEAF94-E451-424A-B6BC-43E621379514}" sibTransId="{BE91FC8D-51C3-1246-AB21-353260FEE74A}"/>
    <dgm:cxn modelId="{C5A4C9BF-650B-E848-8443-74F46C732D8A}" srcId="{B9267F3F-E814-454A-8235-47FA228A5F21}" destId="{1AD6F472-47C6-4244-AA10-56107E3E6EF3}" srcOrd="0" destOrd="0" parTransId="{136AE28B-6CB9-374B-A85F-FDD16A0F2062}" sibTransId="{F705518B-B0C4-844D-A407-DCCF3969A5CC}"/>
    <dgm:cxn modelId="{0E406CCA-DDBC-4765-A535-12D4C73C0A61}" type="presOf" srcId="{1AD6F472-47C6-4244-AA10-56107E3E6EF3}" destId="{BBBB6A2B-636A-854E-9992-2697DB9145FE}" srcOrd="0" destOrd="0" presId="urn:microsoft.com/office/officeart/2005/8/layout/default"/>
    <dgm:cxn modelId="{C1DAC8E7-649F-C348-8E19-434A1AA59A5C}" srcId="{B9267F3F-E814-454A-8235-47FA228A5F21}" destId="{AD39FDCA-782A-C24C-B7A7-704F345CF78A}" srcOrd="2" destOrd="0" parTransId="{3F2C2EEF-B286-D949-89B1-4C35AF75CD4D}" sibTransId="{73DC858B-9BA3-854F-B6FA-671A32793CFB}"/>
    <dgm:cxn modelId="{760F04ED-904B-4BC6-96EF-C7D8FDE02181}" type="presOf" srcId="{3107CB61-F2DE-124B-919A-10B82B31D512}" destId="{4D1CF893-3650-E24E-B82C-F6118EE7EE67}" srcOrd="0" destOrd="0" presId="urn:microsoft.com/office/officeart/2005/8/layout/default"/>
    <dgm:cxn modelId="{910403E4-CE7A-4E7D-9E4D-C1A808B7E176}" type="presParOf" srcId="{4AB67B34-3EFB-BE4D-9688-852D85C7AD64}" destId="{BBBB6A2B-636A-854E-9992-2697DB9145FE}" srcOrd="0" destOrd="0" presId="urn:microsoft.com/office/officeart/2005/8/layout/default"/>
    <dgm:cxn modelId="{2EF3DF3A-9BF6-4D7A-B87A-330F66043B66}" type="presParOf" srcId="{4AB67B34-3EFB-BE4D-9688-852D85C7AD64}" destId="{57A0FBCF-2A79-A646-AD69-F65B15559641}" srcOrd="1" destOrd="0" presId="urn:microsoft.com/office/officeart/2005/8/layout/default"/>
    <dgm:cxn modelId="{D72093F5-3B78-4835-9E73-A9439C473CD3}" type="presParOf" srcId="{4AB67B34-3EFB-BE4D-9688-852D85C7AD64}" destId="{4D1CF893-3650-E24E-B82C-F6118EE7EE67}" srcOrd="2" destOrd="0" presId="urn:microsoft.com/office/officeart/2005/8/layout/default"/>
    <dgm:cxn modelId="{C256B4D7-8992-4F76-824B-0D9A12AAE3E7}" type="presParOf" srcId="{4AB67B34-3EFB-BE4D-9688-852D85C7AD64}" destId="{B519284C-7C74-184F-A3A2-9E5AC2AA484C}" srcOrd="3" destOrd="0" presId="urn:microsoft.com/office/officeart/2005/8/layout/default"/>
    <dgm:cxn modelId="{46AF1E0C-7189-4D6E-856D-2D267D89C36A}" type="presParOf" srcId="{4AB67B34-3EFB-BE4D-9688-852D85C7AD64}" destId="{8DDECFA0-F529-174D-9BE9-0B715092284C}" srcOrd="4" destOrd="0" presId="urn:microsoft.com/office/officeart/2005/8/layout/default"/>
    <dgm:cxn modelId="{1FE4250F-425D-4EAE-B6B6-2A50C775FF38}" type="presParOf" srcId="{4AB67B34-3EFB-BE4D-9688-852D85C7AD64}" destId="{2207BBED-E0ED-1E49-9647-D375E1DE9C25}" srcOrd="5" destOrd="0" presId="urn:microsoft.com/office/officeart/2005/8/layout/default"/>
    <dgm:cxn modelId="{07C79A4E-853B-491B-A36A-6B54D342CF5B}" type="presParOf" srcId="{4AB67B34-3EFB-BE4D-9688-852D85C7AD64}" destId="{F2554A52-C4AD-FC48-B8C9-20CEFA6F4F24}" srcOrd="6" destOrd="0" presId="urn:microsoft.com/office/officeart/2005/8/layout/default"/>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267F3F-E814-454A-8235-47FA228A5F21}" type="doc">
      <dgm:prSet loTypeId="urn:microsoft.com/office/officeart/2005/8/layout/default" loCatId="" qsTypeId="urn:microsoft.com/office/officeart/2005/8/quickstyle/simple3" qsCatId="simple" csTypeId="urn:microsoft.com/office/officeart/2005/8/colors/colorful1" csCatId="colorful" phldr="1"/>
      <dgm:spPr/>
      <dgm:t>
        <a:bodyPr/>
        <a:lstStyle/>
        <a:p>
          <a:endParaRPr lang="en-US"/>
        </a:p>
      </dgm:t>
    </dgm:pt>
    <dgm:pt modelId="{E2A68183-E2A5-164E-86A8-E5F5FB1645D3}">
      <dgm:prSet phldrT="[Text]" custT="1"/>
      <dgm:spPr/>
      <dgm:t>
        <a:bodyPr/>
        <a:lstStyle/>
        <a:p>
          <a:r>
            <a:rPr lang="vi-VN" sz="1300" b="1" dirty="0" err="1"/>
            <a:t>Phần</a:t>
          </a:r>
          <a:r>
            <a:rPr lang="vi-VN" sz="1300" b="1" dirty="0"/>
            <a:t> </a:t>
          </a:r>
          <a:r>
            <a:rPr lang="vi-VN" sz="1300" b="1" dirty="0" err="1"/>
            <a:t>tử</a:t>
          </a:r>
          <a:r>
            <a:rPr lang="vi-VN" sz="1300" b="1" dirty="0"/>
            <a:t> &amp; </a:t>
          </a:r>
          <a:r>
            <a:rPr lang="en-US" sz="1300" b="1" dirty="0" err="1"/>
            <a:t>Định</a:t>
          </a:r>
          <a:r>
            <a:rPr lang="en-US" sz="1300" b="1" dirty="0"/>
            <a:t> </a:t>
          </a:r>
          <a:r>
            <a:rPr lang="en-US" sz="1300" b="1" dirty="0" err="1"/>
            <a:t>nghĩa</a:t>
          </a:r>
          <a:r>
            <a:rPr lang="vi-VN" sz="1300" b="1" dirty="0"/>
            <a:t> </a:t>
          </a:r>
          <a:r>
            <a:rPr lang="vi-VN" sz="1300" b="1" dirty="0" err="1"/>
            <a:t>dữ</a:t>
          </a:r>
          <a:r>
            <a:rPr lang="vi-VN" sz="1300" b="1" dirty="0"/>
            <a:t> </a:t>
          </a:r>
          <a:r>
            <a:rPr lang="vi-VN" sz="1300" b="1" dirty="0" err="1"/>
            <a:t>liệu</a:t>
          </a:r>
          <a:endParaRPr lang="vi-VN" sz="1300" b="1" dirty="0"/>
        </a:p>
      </dgm:t>
    </dgm:pt>
    <dgm:pt modelId="{30C00220-B42E-3F43-8EF9-50BD88737D62}" type="parTrans" cxnId="{54C928BF-F13F-0143-86F1-8B724F124B77}">
      <dgm:prSet/>
      <dgm:spPr/>
      <dgm:t>
        <a:bodyPr/>
        <a:lstStyle/>
        <a:p>
          <a:endParaRPr lang="en-US" sz="1300"/>
        </a:p>
      </dgm:t>
    </dgm:pt>
    <dgm:pt modelId="{B3079B37-0BEA-174E-815D-F672BFE36087}" type="sibTrans" cxnId="{54C928BF-F13F-0143-86F1-8B724F124B77}">
      <dgm:prSet/>
      <dgm:spPr/>
      <dgm:t>
        <a:bodyPr/>
        <a:lstStyle/>
        <a:p>
          <a:endParaRPr lang="en-US" sz="1300"/>
        </a:p>
      </dgm:t>
    </dgm:pt>
    <dgm:pt modelId="{B5980394-3541-3A40-8924-13FB82E69571}">
      <dgm:prSet phldrT="[Text]" custT="1"/>
      <dgm:spPr/>
      <dgm:t>
        <a:bodyPr/>
        <a:lstStyle/>
        <a:p>
          <a:r>
            <a:rPr lang="vi-VN" sz="1300" b="1"/>
            <a:t>Tiêu chuẩn &amp; Định dạng dữ liệu</a:t>
          </a:r>
        </a:p>
      </dgm:t>
    </dgm:pt>
    <dgm:pt modelId="{7AD2863C-3357-D343-B151-B86B951FB29C}" type="parTrans" cxnId="{C71998E0-080D-504E-8575-28DDBAF00FD6}">
      <dgm:prSet/>
      <dgm:spPr/>
      <dgm:t>
        <a:bodyPr/>
        <a:lstStyle/>
        <a:p>
          <a:endParaRPr lang="en-US" sz="1300"/>
        </a:p>
      </dgm:t>
    </dgm:pt>
    <dgm:pt modelId="{42904253-9B8C-7B45-A0BA-E6AC7B583206}" type="sibTrans" cxnId="{C71998E0-080D-504E-8575-28DDBAF00FD6}">
      <dgm:prSet/>
      <dgm:spPr/>
      <dgm:t>
        <a:bodyPr/>
        <a:lstStyle/>
        <a:p>
          <a:endParaRPr lang="en-US" sz="1300"/>
        </a:p>
      </dgm:t>
    </dgm:pt>
    <dgm:pt modelId="{52E97970-89BB-B340-88F4-4277B158AED1}">
      <dgm:prSet phldrT="[Text]" custT="1"/>
      <dgm:spPr/>
      <dgm:t>
        <a:bodyPr/>
        <a:lstStyle/>
        <a:p>
          <a:r>
            <a:rPr lang="vi-VN" sz="1300" b="1"/>
            <a:t>Phân loại &amp; Truy cập dữ liệu</a:t>
          </a:r>
        </a:p>
      </dgm:t>
    </dgm:pt>
    <dgm:pt modelId="{EA6A24EE-89D3-1E49-BDF7-9536FEDCAD06}" type="parTrans" cxnId="{8567F323-5C20-D645-BBE6-1100DCC967B6}">
      <dgm:prSet/>
      <dgm:spPr/>
      <dgm:t>
        <a:bodyPr/>
        <a:lstStyle/>
        <a:p>
          <a:endParaRPr lang="en-US" sz="1300"/>
        </a:p>
      </dgm:t>
    </dgm:pt>
    <dgm:pt modelId="{D7B31799-C09B-E748-BA05-AA9AA4A912E9}" type="sibTrans" cxnId="{8567F323-5C20-D645-BBE6-1100DCC967B6}">
      <dgm:prSet/>
      <dgm:spPr/>
      <dgm:t>
        <a:bodyPr/>
        <a:lstStyle/>
        <a:p>
          <a:endParaRPr lang="en-US" sz="1300"/>
        </a:p>
      </dgm:t>
    </dgm:pt>
    <dgm:pt modelId="{C4F00002-60D2-AC4B-B9E6-D2EF424DC07F}">
      <dgm:prSet phldrT="[Text]" custT="1"/>
      <dgm:spPr/>
      <dgm:t>
        <a:bodyPr/>
        <a:lstStyle/>
        <a:p>
          <a:r>
            <a:rPr lang="en-US" sz="1300" b="1" dirty="0" err="1"/>
            <a:t>Lập</a:t>
          </a:r>
          <a:r>
            <a:rPr lang="en-US" sz="1300" b="1" dirty="0"/>
            <a:t> </a:t>
          </a:r>
          <a:r>
            <a:rPr lang="en-US" sz="1300" b="1" dirty="0" err="1"/>
            <a:t>hồ</a:t>
          </a:r>
          <a:r>
            <a:rPr lang="en-US" sz="1300" b="1" dirty="0"/>
            <a:t> </a:t>
          </a:r>
          <a:r>
            <a:rPr lang="en-US" sz="1300" b="1" dirty="0" err="1"/>
            <a:t>sơ</a:t>
          </a:r>
          <a:r>
            <a:rPr lang="vi-VN" sz="1300" b="1" dirty="0"/>
            <a:t> &amp; </a:t>
          </a:r>
          <a:r>
            <a:rPr lang="en-US" sz="1300" b="1" dirty="0"/>
            <a:t>Sao </a:t>
          </a:r>
          <a:r>
            <a:rPr lang="en-US" sz="1300" b="1" dirty="0" err="1"/>
            <a:t>lưu</a:t>
          </a:r>
          <a:endParaRPr lang="vi-VN" sz="1300" b="1" dirty="0"/>
        </a:p>
      </dgm:t>
    </dgm:pt>
    <dgm:pt modelId="{6C5742B8-C6F9-A24F-B4F7-A54A3F120F6C}" type="parTrans" cxnId="{43A1ECEE-577C-574B-8ABB-33DE949D6E8F}">
      <dgm:prSet/>
      <dgm:spPr/>
      <dgm:t>
        <a:bodyPr/>
        <a:lstStyle/>
        <a:p>
          <a:endParaRPr lang="en-US" sz="1300"/>
        </a:p>
      </dgm:t>
    </dgm:pt>
    <dgm:pt modelId="{5963BB4A-FDA2-5A47-BFB6-DFD7A8A3B7CA}" type="sibTrans" cxnId="{43A1ECEE-577C-574B-8ABB-33DE949D6E8F}">
      <dgm:prSet/>
      <dgm:spPr/>
      <dgm:t>
        <a:bodyPr/>
        <a:lstStyle/>
        <a:p>
          <a:endParaRPr lang="en-US" sz="1300"/>
        </a:p>
      </dgm:t>
    </dgm:pt>
    <dgm:pt modelId="{4AB67B34-3EFB-BE4D-9688-852D85C7AD64}" type="pres">
      <dgm:prSet presAssocID="{B9267F3F-E814-454A-8235-47FA228A5F21}" presName="diagram" presStyleCnt="0">
        <dgm:presLayoutVars>
          <dgm:dir/>
          <dgm:resizeHandles val="exact"/>
        </dgm:presLayoutVars>
      </dgm:prSet>
      <dgm:spPr/>
    </dgm:pt>
    <dgm:pt modelId="{B306F0D1-F023-0B46-9A3E-DCB18E7AFAF4}" type="pres">
      <dgm:prSet presAssocID="{E2A68183-E2A5-164E-86A8-E5F5FB1645D3}" presName="node" presStyleLbl="node1" presStyleIdx="0" presStyleCnt="4">
        <dgm:presLayoutVars>
          <dgm:bulletEnabled val="1"/>
        </dgm:presLayoutVars>
      </dgm:prSet>
      <dgm:spPr/>
    </dgm:pt>
    <dgm:pt modelId="{0A35D422-8EDD-6843-A0E7-50575A1B08B7}" type="pres">
      <dgm:prSet presAssocID="{B3079B37-0BEA-174E-815D-F672BFE36087}" presName="sibTrans" presStyleCnt="0"/>
      <dgm:spPr/>
    </dgm:pt>
    <dgm:pt modelId="{7A4A7B1A-C7AC-394A-93C3-52AC0F4A5A1C}" type="pres">
      <dgm:prSet presAssocID="{B5980394-3541-3A40-8924-13FB82E69571}" presName="node" presStyleLbl="node1" presStyleIdx="1" presStyleCnt="4">
        <dgm:presLayoutVars>
          <dgm:bulletEnabled val="1"/>
        </dgm:presLayoutVars>
      </dgm:prSet>
      <dgm:spPr/>
    </dgm:pt>
    <dgm:pt modelId="{BCC402CE-A620-6246-A246-AE35C3F30236}" type="pres">
      <dgm:prSet presAssocID="{42904253-9B8C-7B45-A0BA-E6AC7B583206}" presName="sibTrans" presStyleCnt="0"/>
      <dgm:spPr/>
    </dgm:pt>
    <dgm:pt modelId="{F392DFDD-EE79-7D46-A108-DA807E813279}" type="pres">
      <dgm:prSet presAssocID="{52E97970-89BB-B340-88F4-4277B158AED1}" presName="node" presStyleLbl="node1" presStyleIdx="2" presStyleCnt="4">
        <dgm:presLayoutVars>
          <dgm:bulletEnabled val="1"/>
        </dgm:presLayoutVars>
      </dgm:prSet>
      <dgm:spPr/>
    </dgm:pt>
    <dgm:pt modelId="{C2B5D76E-41C2-D347-8EF5-1FD5B088663F}" type="pres">
      <dgm:prSet presAssocID="{D7B31799-C09B-E748-BA05-AA9AA4A912E9}" presName="sibTrans" presStyleCnt="0"/>
      <dgm:spPr/>
    </dgm:pt>
    <dgm:pt modelId="{C5DE7FA6-A170-6B49-894D-334B3E871E85}" type="pres">
      <dgm:prSet presAssocID="{C4F00002-60D2-AC4B-B9E6-D2EF424DC07F}" presName="node" presStyleLbl="node1" presStyleIdx="3" presStyleCnt="4">
        <dgm:presLayoutVars>
          <dgm:bulletEnabled val="1"/>
        </dgm:presLayoutVars>
      </dgm:prSet>
      <dgm:spPr/>
    </dgm:pt>
  </dgm:ptLst>
  <dgm:cxnLst>
    <dgm:cxn modelId="{E3F5BA0D-7BF2-47C2-9B72-108CEDE8C756}" type="presOf" srcId="{C4F00002-60D2-AC4B-B9E6-D2EF424DC07F}" destId="{C5DE7FA6-A170-6B49-894D-334B3E871E85}" srcOrd="0" destOrd="0" presId="urn:microsoft.com/office/officeart/2005/8/layout/default"/>
    <dgm:cxn modelId="{8567F323-5C20-D645-BBE6-1100DCC967B6}" srcId="{B9267F3F-E814-454A-8235-47FA228A5F21}" destId="{52E97970-89BB-B340-88F4-4277B158AED1}" srcOrd="2" destOrd="0" parTransId="{EA6A24EE-89D3-1E49-BDF7-9536FEDCAD06}" sibTransId="{D7B31799-C09B-E748-BA05-AA9AA4A912E9}"/>
    <dgm:cxn modelId="{B805E3B3-C8F0-4E2F-9B9B-9C7B00511554}" type="presOf" srcId="{E2A68183-E2A5-164E-86A8-E5F5FB1645D3}" destId="{B306F0D1-F023-0B46-9A3E-DCB18E7AFAF4}" srcOrd="0" destOrd="0" presId="urn:microsoft.com/office/officeart/2005/8/layout/default"/>
    <dgm:cxn modelId="{54C928BF-F13F-0143-86F1-8B724F124B77}" srcId="{B9267F3F-E814-454A-8235-47FA228A5F21}" destId="{E2A68183-E2A5-164E-86A8-E5F5FB1645D3}" srcOrd="0" destOrd="0" parTransId="{30C00220-B42E-3F43-8EF9-50BD88737D62}" sibTransId="{B3079B37-0BEA-174E-815D-F672BFE36087}"/>
    <dgm:cxn modelId="{CF9772D0-3C24-47AF-AAE8-5D878A09191E}" type="presOf" srcId="{52E97970-89BB-B340-88F4-4277B158AED1}" destId="{F392DFDD-EE79-7D46-A108-DA807E813279}" srcOrd="0" destOrd="0" presId="urn:microsoft.com/office/officeart/2005/8/layout/default"/>
    <dgm:cxn modelId="{C71998E0-080D-504E-8575-28DDBAF00FD6}" srcId="{B9267F3F-E814-454A-8235-47FA228A5F21}" destId="{B5980394-3541-3A40-8924-13FB82E69571}" srcOrd="1" destOrd="0" parTransId="{7AD2863C-3357-D343-B151-B86B951FB29C}" sibTransId="{42904253-9B8C-7B45-A0BA-E6AC7B583206}"/>
    <dgm:cxn modelId="{8DB822E2-5F46-43D9-9FA6-5A818586D53E}" type="presOf" srcId="{B9267F3F-E814-454A-8235-47FA228A5F21}" destId="{4AB67B34-3EFB-BE4D-9688-852D85C7AD64}" srcOrd="0" destOrd="0" presId="urn:microsoft.com/office/officeart/2005/8/layout/default"/>
    <dgm:cxn modelId="{43A1ECEE-577C-574B-8ABB-33DE949D6E8F}" srcId="{B9267F3F-E814-454A-8235-47FA228A5F21}" destId="{C4F00002-60D2-AC4B-B9E6-D2EF424DC07F}" srcOrd="3" destOrd="0" parTransId="{6C5742B8-C6F9-A24F-B4F7-A54A3F120F6C}" sibTransId="{5963BB4A-FDA2-5A47-BFB6-DFD7A8A3B7CA}"/>
    <dgm:cxn modelId="{85006EF4-473B-4B9F-9762-FCBBA977C299}" type="presOf" srcId="{B5980394-3541-3A40-8924-13FB82E69571}" destId="{7A4A7B1A-C7AC-394A-93C3-52AC0F4A5A1C}" srcOrd="0" destOrd="0" presId="urn:microsoft.com/office/officeart/2005/8/layout/default"/>
    <dgm:cxn modelId="{2C0E5E53-B62E-4B59-85A3-74B3F7D92E4F}" type="presParOf" srcId="{4AB67B34-3EFB-BE4D-9688-852D85C7AD64}" destId="{B306F0D1-F023-0B46-9A3E-DCB18E7AFAF4}" srcOrd="0" destOrd="0" presId="urn:microsoft.com/office/officeart/2005/8/layout/default"/>
    <dgm:cxn modelId="{9142F6CA-BC33-4084-A277-09F2914682B4}" type="presParOf" srcId="{4AB67B34-3EFB-BE4D-9688-852D85C7AD64}" destId="{0A35D422-8EDD-6843-A0E7-50575A1B08B7}" srcOrd="1" destOrd="0" presId="urn:microsoft.com/office/officeart/2005/8/layout/default"/>
    <dgm:cxn modelId="{FFE83B88-D3FE-4DA4-8A89-566EB64ED84C}" type="presParOf" srcId="{4AB67B34-3EFB-BE4D-9688-852D85C7AD64}" destId="{7A4A7B1A-C7AC-394A-93C3-52AC0F4A5A1C}" srcOrd="2" destOrd="0" presId="urn:microsoft.com/office/officeart/2005/8/layout/default"/>
    <dgm:cxn modelId="{22462C91-C639-42F7-A3DB-E3DF70D89C32}" type="presParOf" srcId="{4AB67B34-3EFB-BE4D-9688-852D85C7AD64}" destId="{BCC402CE-A620-6246-A246-AE35C3F30236}" srcOrd="3" destOrd="0" presId="urn:microsoft.com/office/officeart/2005/8/layout/default"/>
    <dgm:cxn modelId="{6A8F276B-55D6-4B84-9976-C52B166FDCD0}" type="presParOf" srcId="{4AB67B34-3EFB-BE4D-9688-852D85C7AD64}" destId="{F392DFDD-EE79-7D46-A108-DA807E813279}" srcOrd="4" destOrd="0" presId="urn:microsoft.com/office/officeart/2005/8/layout/default"/>
    <dgm:cxn modelId="{0A68A724-73B8-4DFE-AE68-93F07E0A6676}" type="presParOf" srcId="{4AB67B34-3EFB-BE4D-9688-852D85C7AD64}" destId="{C2B5D76E-41C2-D347-8EF5-1FD5B088663F}" srcOrd="5" destOrd="0" presId="urn:microsoft.com/office/officeart/2005/8/layout/default"/>
    <dgm:cxn modelId="{D2F73C02-4036-4DD4-876B-AE4A93C75140}" type="presParOf" srcId="{4AB67B34-3EFB-BE4D-9688-852D85C7AD64}" destId="{C5DE7FA6-A170-6B49-894D-334B3E871E85}" srcOrd="6" destOrd="0" presId="urn:microsoft.com/office/officeart/2005/8/layout/default"/>
  </dgm:cxnLst>
  <dgm:bg/>
  <dgm:whole/>
  <dgm:extLst>
    <a:ext uri="http://schemas.microsoft.com/office/drawing/2008/diagram">
      <dsp:dataModelExt xmlns:dsp="http://schemas.microsoft.com/office/drawing/2008/diagram" relId="rId2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1E9D5-DDAC-E94A-A368-498002A50BFB}">
      <dsp:nvSpPr>
        <dsp:cNvPr id="0" name=""/>
        <dsp:cNvSpPr/>
      </dsp:nvSpPr>
      <dsp:spPr>
        <a:xfrm>
          <a:off x="2679297" y="0"/>
          <a:ext cx="1724332" cy="1724595"/>
        </a:xfrm>
        <a:prstGeom prst="circularArrow">
          <a:avLst>
            <a:gd name="adj1" fmla="val 10980"/>
            <a:gd name="adj2" fmla="val 1142322"/>
            <a:gd name="adj3" fmla="val 4500000"/>
            <a:gd name="adj4" fmla="val 10800000"/>
            <a:gd name="adj5" fmla="val 12500"/>
          </a:avLst>
        </a:prstGeom>
        <a:gradFill rotWithShape="0">
          <a:gsLst>
            <a:gs pos="0">
              <a:schemeClr val="lt1">
                <a:hueOff val="0"/>
                <a:satOff val="0"/>
                <a:lumOff val="0"/>
                <a:alphaOff val="0"/>
                <a:shade val="47500"/>
                <a:satMod val="137000"/>
              </a:schemeClr>
            </a:gs>
            <a:gs pos="55000">
              <a:schemeClr val="lt1">
                <a:hueOff val="0"/>
                <a:satOff val="0"/>
                <a:lumOff val="0"/>
                <a:alphaOff val="0"/>
                <a:shade val="69000"/>
                <a:satMod val="137000"/>
              </a:schemeClr>
            </a:gs>
            <a:gs pos="100000">
              <a:schemeClr val="l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C92ECB34-C6FC-8E4D-8319-5C4397BE81FA}">
      <dsp:nvSpPr>
        <dsp:cNvPr id="0" name=""/>
        <dsp:cNvSpPr/>
      </dsp:nvSpPr>
      <dsp:spPr>
        <a:xfrm>
          <a:off x="3060431" y="622631"/>
          <a:ext cx="958178" cy="47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vi-VN" sz="1700" kern="1200"/>
            <a:t>Con người</a:t>
          </a:r>
        </a:p>
      </dsp:txBody>
      <dsp:txXfrm>
        <a:off x="3060431" y="622631"/>
        <a:ext cx="958178" cy="478974"/>
      </dsp:txXfrm>
    </dsp:sp>
    <dsp:sp modelId="{355049BE-3010-0A4B-A7B7-DB2E3A2BB06F}">
      <dsp:nvSpPr>
        <dsp:cNvPr id="0" name=""/>
        <dsp:cNvSpPr/>
      </dsp:nvSpPr>
      <dsp:spPr>
        <a:xfrm>
          <a:off x="2200369" y="990907"/>
          <a:ext cx="1724332" cy="1724595"/>
        </a:xfrm>
        <a:prstGeom prst="leftCircularArrow">
          <a:avLst>
            <a:gd name="adj1" fmla="val 10980"/>
            <a:gd name="adj2" fmla="val 1142322"/>
            <a:gd name="adj3" fmla="val 6300000"/>
            <a:gd name="adj4" fmla="val 18900000"/>
            <a:gd name="adj5" fmla="val 12500"/>
          </a:avLst>
        </a:prstGeom>
        <a:gradFill rotWithShape="0">
          <a:gsLst>
            <a:gs pos="0">
              <a:schemeClr val="lt1">
                <a:hueOff val="0"/>
                <a:satOff val="0"/>
                <a:lumOff val="0"/>
                <a:alphaOff val="0"/>
                <a:shade val="47500"/>
                <a:satMod val="137000"/>
              </a:schemeClr>
            </a:gs>
            <a:gs pos="55000">
              <a:schemeClr val="lt1">
                <a:hueOff val="0"/>
                <a:satOff val="0"/>
                <a:lumOff val="0"/>
                <a:alphaOff val="0"/>
                <a:shade val="69000"/>
                <a:satMod val="137000"/>
              </a:schemeClr>
            </a:gs>
            <a:gs pos="100000">
              <a:schemeClr val="l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B4F0D7D4-B9A3-2C4B-903E-B9B32650719E}">
      <dsp:nvSpPr>
        <dsp:cNvPr id="0" name=""/>
        <dsp:cNvSpPr/>
      </dsp:nvSpPr>
      <dsp:spPr>
        <a:xfrm>
          <a:off x="2583447" y="1619271"/>
          <a:ext cx="958178" cy="47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vi-VN" sz="1700" kern="1200">
              <a:solidFill>
                <a:schemeClr val="tx1"/>
              </a:solidFill>
            </a:rPr>
            <a:t>Quy trình</a:t>
          </a:r>
        </a:p>
      </dsp:txBody>
      <dsp:txXfrm>
        <a:off x="2583447" y="1619271"/>
        <a:ext cx="958178" cy="478974"/>
      </dsp:txXfrm>
    </dsp:sp>
    <dsp:sp modelId="{CF7D0771-EA79-4C4D-B607-8A1BB80E8CAC}">
      <dsp:nvSpPr>
        <dsp:cNvPr id="0" name=""/>
        <dsp:cNvSpPr/>
      </dsp:nvSpPr>
      <dsp:spPr>
        <a:xfrm>
          <a:off x="2802024" y="2100395"/>
          <a:ext cx="1481469" cy="1482062"/>
        </a:xfrm>
        <a:prstGeom prst="blockArc">
          <a:avLst>
            <a:gd name="adj1" fmla="val 13500000"/>
            <a:gd name="adj2" fmla="val 10800000"/>
            <a:gd name="adj3" fmla="val 12740"/>
          </a:avLst>
        </a:prstGeom>
        <a:gradFill rotWithShape="0">
          <a:gsLst>
            <a:gs pos="0">
              <a:schemeClr val="lt1">
                <a:hueOff val="0"/>
                <a:satOff val="0"/>
                <a:lumOff val="0"/>
                <a:alphaOff val="0"/>
                <a:shade val="47500"/>
                <a:satMod val="137000"/>
              </a:schemeClr>
            </a:gs>
            <a:gs pos="55000">
              <a:schemeClr val="lt1">
                <a:hueOff val="0"/>
                <a:satOff val="0"/>
                <a:lumOff val="0"/>
                <a:alphaOff val="0"/>
                <a:shade val="69000"/>
                <a:satMod val="137000"/>
              </a:schemeClr>
            </a:gs>
            <a:gs pos="100000">
              <a:schemeClr val="l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E172FD62-0D75-8B46-B30A-C1F04CF83BAF}">
      <dsp:nvSpPr>
        <dsp:cNvPr id="0" name=""/>
        <dsp:cNvSpPr/>
      </dsp:nvSpPr>
      <dsp:spPr>
        <a:xfrm>
          <a:off x="3062698" y="2617343"/>
          <a:ext cx="958178" cy="47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vi-VN" sz="1700" kern="1200"/>
            <a:t>Dữ liệu</a:t>
          </a:r>
        </a:p>
      </dsp:txBody>
      <dsp:txXfrm>
        <a:off x="3062698" y="2617343"/>
        <a:ext cx="958178" cy="478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1955F-A4CA-684D-9921-5DF28858157F}">
      <dsp:nvSpPr>
        <dsp:cNvPr id="0" name=""/>
        <dsp:cNvSpPr/>
      </dsp:nvSpPr>
      <dsp:spPr>
        <a:xfrm>
          <a:off x="3384" y="0"/>
          <a:ext cx="1970336" cy="530707"/>
        </a:xfrm>
        <a:prstGeom prst="chevron">
          <a:avLst/>
        </a:prstGeom>
        <a:gradFill rotWithShape="0">
          <a:gsLst>
            <a:gs pos="0">
              <a:schemeClr val="accent2">
                <a:hueOff val="0"/>
                <a:satOff val="0"/>
                <a:lumOff val="0"/>
                <a:alphaOff val="0"/>
                <a:shade val="47500"/>
                <a:satMod val="137000"/>
              </a:schemeClr>
            </a:gs>
            <a:gs pos="55000">
              <a:schemeClr val="accent2">
                <a:hueOff val="0"/>
                <a:satOff val="0"/>
                <a:lumOff val="0"/>
                <a:alphaOff val="0"/>
                <a:shade val="69000"/>
                <a:satMod val="137000"/>
              </a:schemeClr>
            </a:gs>
            <a:gs pos="100000">
              <a:schemeClr val="accent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vi-VN" sz="1800" kern="1200">
              <a:solidFill>
                <a:schemeClr val="tx1"/>
              </a:solidFill>
            </a:rPr>
            <a:t>Thu thập</a:t>
          </a:r>
        </a:p>
      </dsp:txBody>
      <dsp:txXfrm>
        <a:off x="268738" y="0"/>
        <a:ext cx="1439629" cy="530707"/>
      </dsp:txXfrm>
    </dsp:sp>
    <dsp:sp modelId="{06103CD2-B7C8-0546-B6ED-5AE4A277996B}">
      <dsp:nvSpPr>
        <dsp:cNvPr id="0" name=""/>
        <dsp:cNvSpPr/>
      </dsp:nvSpPr>
      <dsp:spPr>
        <a:xfrm>
          <a:off x="1776687" y="0"/>
          <a:ext cx="1970336" cy="530707"/>
        </a:xfrm>
        <a:prstGeom prst="chevron">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vi-VN" sz="1800" kern="1200">
              <a:solidFill>
                <a:schemeClr val="tx1"/>
              </a:solidFill>
            </a:rPr>
            <a:t>Tổ chức</a:t>
          </a:r>
        </a:p>
      </dsp:txBody>
      <dsp:txXfrm>
        <a:off x="2042041" y="0"/>
        <a:ext cx="1439629" cy="530707"/>
      </dsp:txXfrm>
    </dsp:sp>
    <dsp:sp modelId="{E07371D4-E723-8847-BDE9-A3EDE420838C}">
      <dsp:nvSpPr>
        <dsp:cNvPr id="0" name=""/>
        <dsp:cNvSpPr/>
      </dsp:nvSpPr>
      <dsp:spPr>
        <a:xfrm>
          <a:off x="3549989" y="0"/>
          <a:ext cx="1970336" cy="530707"/>
        </a:xfrm>
        <a:prstGeom prst="chevron">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vi-VN" sz="1800" kern="1200">
              <a:solidFill>
                <a:schemeClr val="tx1"/>
              </a:solidFill>
            </a:rPr>
            <a:t>Sử dụng</a:t>
          </a:r>
        </a:p>
      </dsp:txBody>
      <dsp:txXfrm>
        <a:off x="3815343" y="0"/>
        <a:ext cx="1439629" cy="530707"/>
      </dsp:txXfrm>
    </dsp:sp>
    <dsp:sp modelId="{7A447ED0-DC26-AF47-A39C-A40ED556FD98}">
      <dsp:nvSpPr>
        <dsp:cNvPr id="0" name=""/>
        <dsp:cNvSpPr/>
      </dsp:nvSpPr>
      <dsp:spPr>
        <a:xfrm>
          <a:off x="5323292" y="0"/>
          <a:ext cx="1970336" cy="530707"/>
        </a:xfrm>
        <a:prstGeom prst="chevron">
          <a:avLst/>
        </a:prstGeom>
        <a:gradFill rotWithShape="0">
          <a:gsLst>
            <a:gs pos="0">
              <a:schemeClr val="accent5">
                <a:hueOff val="0"/>
                <a:satOff val="0"/>
                <a:lumOff val="0"/>
                <a:alphaOff val="0"/>
                <a:shade val="47500"/>
                <a:satMod val="137000"/>
              </a:schemeClr>
            </a:gs>
            <a:gs pos="55000">
              <a:schemeClr val="accent5">
                <a:hueOff val="0"/>
                <a:satOff val="0"/>
                <a:lumOff val="0"/>
                <a:alphaOff val="0"/>
                <a:shade val="69000"/>
                <a:satMod val="137000"/>
              </a:schemeClr>
            </a:gs>
            <a:gs pos="100000">
              <a:schemeClr val="accent5">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vi-VN" sz="1800" kern="1200">
              <a:solidFill>
                <a:schemeClr val="tx1"/>
              </a:solidFill>
            </a:rPr>
            <a:t>Ngừng sử dụng</a:t>
          </a:r>
        </a:p>
      </dsp:txBody>
      <dsp:txXfrm>
        <a:off x="5588646" y="0"/>
        <a:ext cx="1439629" cy="530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B6A2B-636A-854E-9992-2697DB9145FE}">
      <dsp:nvSpPr>
        <dsp:cNvPr id="0" name=""/>
        <dsp:cNvSpPr/>
      </dsp:nvSpPr>
      <dsp:spPr>
        <a:xfrm>
          <a:off x="217344" y="579"/>
          <a:ext cx="1110361" cy="66621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vi-VN" sz="1400" b="1" kern="1200" dirty="0"/>
            <a:t>Thu </a:t>
          </a:r>
          <a:r>
            <a:rPr lang="vi-VN" sz="1400" b="1" kern="1200" dirty="0" err="1"/>
            <a:t>thập</a:t>
          </a:r>
          <a:r>
            <a:rPr lang="vi-VN" sz="1400" b="1" kern="1200" dirty="0"/>
            <a:t> &amp; </a:t>
          </a:r>
          <a:r>
            <a:rPr lang="vi-VN" sz="1400" b="1" kern="1200" dirty="0" err="1"/>
            <a:t>Xác</a:t>
          </a:r>
          <a:r>
            <a:rPr lang="vi-VN" sz="1400" b="1" kern="1200" dirty="0"/>
            <a:t> </a:t>
          </a:r>
          <a:r>
            <a:rPr lang="en-US" sz="1400" b="1" kern="1200" dirty="0" err="1"/>
            <a:t>thực</a:t>
          </a:r>
          <a:endParaRPr lang="vi-VN" sz="1400" b="1" kern="1200" dirty="0"/>
        </a:p>
      </dsp:txBody>
      <dsp:txXfrm>
        <a:off x="217344" y="579"/>
        <a:ext cx="1110361" cy="666216"/>
      </dsp:txXfrm>
    </dsp:sp>
    <dsp:sp modelId="{4D1CF893-3650-E24E-B82C-F6118EE7EE67}">
      <dsp:nvSpPr>
        <dsp:cNvPr id="0" name=""/>
        <dsp:cNvSpPr/>
      </dsp:nvSpPr>
      <dsp:spPr>
        <a:xfrm>
          <a:off x="1438741" y="579"/>
          <a:ext cx="1110361" cy="666216"/>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err="1"/>
            <a:t>Đánh</a:t>
          </a:r>
          <a:r>
            <a:rPr lang="en-US" sz="1400" b="1" kern="1200" dirty="0"/>
            <a:t> </a:t>
          </a:r>
          <a:r>
            <a:rPr lang="en-US" sz="1400" b="1" kern="1200" dirty="0" err="1"/>
            <a:t>giá</a:t>
          </a:r>
          <a:r>
            <a:rPr lang="vi-VN" sz="1400" b="1" kern="1200" dirty="0"/>
            <a:t>, </a:t>
          </a:r>
          <a:r>
            <a:rPr lang="en-US" sz="1400" b="1" kern="1200" dirty="0" err="1"/>
            <a:t>Hiệu</a:t>
          </a:r>
          <a:r>
            <a:rPr lang="en-US" sz="1400" b="1" kern="1200" dirty="0"/>
            <a:t> </a:t>
          </a:r>
          <a:r>
            <a:rPr lang="en-US" sz="1400" b="1" kern="1200" dirty="0" err="1"/>
            <a:t>chỉnh</a:t>
          </a:r>
          <a:r>
            <a:rPr lang="vi-VN" sz="1400" b="1" kern="1200" dirty="0"/>
            <a:t>,</a:t>
          </a:r>
          <a:br>
            <a:rPr lang="vi-VN" sz="1400" b="1" kern="1200" dirty="0"/>
          </a:br>
          <a:r>
            <a:rPr lang="en-US" sz="1400" b="1" kern="1200" dirty="0"/>
            <a:t>Theo </a:t>
          </a:r>
          <a:r>
            <a:rPr lang="en-US" sz="1400" b="1" kern="1200" dirty="0" err="1"/>
            <a:t>dõi</a:t>
          </a:r>
          <a:endParaRPr lang="vi-VN" sz="1400" b="1" kern="1200" dirty="0"/>
        </a:p>
      </dsp:txBody>
      <dsp:txXfrm>
        <a:off x="1438741" y="579"/>
        <a:ext cx="1110361" cy="666216"/>
      </dsp:txXfrm>
    </dsp:sp>
    <dsp:sp modelId="{8DDECFA0-F529-174D-9BE9-0B715092284C}">
      <dsp:nvSpPr>
        <dsp:cNvPr id="0" name=""/>
        <dsp:cNvSpPr/>
      </dsp:nvSpPr>
      <dsp:spPr>
        <a:xfrm>
          <a:off x="217344" y="777832"/>
          <a:ext cx="1110361" cy="66621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vi-VN" sz="1400" b="1" kern="1200" dirty="0"/>
            <a:t>Yêu </a:t>
          </a:r>
          <a:r>
            <a:rPr lang="vi-VN" sz="1400" b="1" kern="1200" dirty="0" err="1"/>
            <a:t>cầu</a:t>
          </a:r>
          <a:r>
            <a:rPr lang="vi-VN" sz="1400" b="1" kern="1200" dirty="0"/>
            <a:t> &amp; Phê </a:t>
          </a:r>
          <a:r>
            <a:rPr lang="vi-VN" sz="1400" b="1" kern="1200" dirty="0" err="1"/>
            <a:t>duyệt</a:t>
          </a:r>
          <a:endParaRPr lang="vi-VN" sz="1400" b="1" kern="1200" dirty="0"/>
        </a:p>
      </dsp:txBody>
      <dsp:txXfrm>
        <a:off x="217344" y="777832"/>
        <a:ext cx="1110361" cy="666216"/>
      </dsp:txXfrm>
    </dsp:sp>
    <dsp:sp modelId="{F2554A52-C4AD-FC48-B8C9-20CEFA6F4F24}">
      <dsp:nvSpPr>
        <dsp:cNvPr id="0" name=""/>
        <dsp:cNvSpPr/>
      </dsp:nvSpPr>
      <dsp:spPr>
        <a:xfrm>
          <a:off x="1488441" y="778411"/>
          <a:ext cx="1110361" cy="66621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vi-VN" sz="1400" b="1" kern="1200" dirty="0"/>
            <a:t>L</a:t>
          </a:r>
          <a:r>
            <a:rPr lang="en-US" sz="1400" b="1" kern="1200" dirty="0" err="1"/>
            <a:t>ập</a:t>
          </a:r>
          <a:r>
            <a:rPr lang="en-US" sz="1400" b="1" kern="1200" dirty="0"/>
            <a:t> </a:t>
          </a:r>
          <a:r>
            <a:rPr lang="en-US" sz="1400" b="1" kern="1200" dirty="0" err="1"/>
            <a:t>hồ</a:t>
          </a:r>
          <a:r>
            <a:rPr lang="en-US" sz="1400" b="1" kern="1200" dirty="0"/>
            <a:t> </a:t>
          </a:r>
          <a:r>
            <a:rPr lang="en-US" sz="1400" b="1" kern="1200" dirty="0" err="1"/>
            <a:t>sơ</a:t>
          </a:r>
          <a:r>
            <a:rPr lang="vi-VN" sz="1400" b="1" kern="1200" dirty="0"/>
            <a:t> / </a:t>
          </a:r>
          <a:r>
            <a:rPr lang="vi-VN" sz="1400" b="1" kern="1200" dirty="0" err="1"/>
            <a:t>Loại</a:t>
          </a:r>
          <a:r>
            <a:rPr lang="vi-VN" sz="1400" b="1" kern="1200" dirty="0"/>
            <a:t> </a:t>
          </a:r>
          <a:r>
            <a:rPr lang="vi-VN" sz="1400" b="1" kern="1200" dirty="0" err="1"/>
            <a:t>bỏ</a:t>
          </a:r>
          <a:r>
            <a:rPr lang="vi-VN" sz="1400" b="1" kern="1200" dirty="0"/>
            <a:t> &amp; </a:t>
          </a:r>
          <a:r>
            <a:rPr lang="vi-VN" sz="1400" b="1" kern="1200" dirty="0" err="1"/>
            <a:t>Kiểm</a:t>
          </a:r>
          <a:r>
            <a:rPr lang="vi-VN" sz="1400" b="1" kern="1200" dirty="0"/>
            <a:t> </a:t>
          </a:r>
          <a:r>
            <a:rPr lang="vi-VN" sz="1400" b="1" kern="1200" dirty="0" err="1"/>
            <a:t>toán</a:t>
          </a:r>
          <a:endParaRPr lang="vi-VN" sz="1400" b="1" kern="1200" dirty="0"/>
        </a:p>
      </dsp:txBody>
      <dsp:txXfrm>
        <a:off x="1488441" y="778411"/>
        <a:ext cx="1110361" cy="6662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BB6A2B-636A-854E-9992-2697DB9145FE}">
      <dsp:nvSpPr>
        <dsp:cNvPr id="0" name=""/>
        <dsp:cNvSpPr/>
      </dsp:nvSpPr>
      <dsp:spPr>
        <a:xfrm>
          <a:off x="269445" y="187"/>
          <a:ext cx="1052017" cy="631210"/>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Thiết lập </a:t>
          </a:r>
          <a:r>
            <a:rPr lang="en-US" sz="1300" b="1" kern="1200"/>
            <a:t>dữ liệu</a:t>
          </a:r>
          <a:endParaRPr lang="vi-VN" sz="1300" b="1" kern="1200" dirty="0"/>
        </a:p>
      </dsp:txBody>
      <dsp:txXfrm>
        <a:off x="269445" y="187"/>
        <a:ext cx="1052017" cy="631210"/>
      </dsp:txXfrm>
    </dsp:sp>
    <dsp:sp modelId="{4D1CF893-3650-E24E-B82C-F6118EE7EE67}">
      <dsp:nvSpPr>
        <dsp:cNvPr id="0" name=""/>
        <dsp:cNvSpPr/>
      </dsp:nvSpPr>
      <dsp:spPr>
        <a:xfrm>
          <a:off x="1426664" y="0"/>
          <a:ext cx="1052017" cy="631210"/>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vi-VN" sz="1300" b="1" kern="1200" dirty="0" err="1"/>
            <a:t>Chủ</a:t>
          </a:r>
          <a:r>
            <a:rPr lang="vi-VN" sz="1300" b="1" kern="1200" dirty="0"/>
            <a:t> </a:t>
          </a:r>
          <a:r>
            <a:rPr lang="en-US" sz="1300" b="1" kern="1200" dirty="0" err="1"/>
            <a:t>quản</a:t>
          </a:r>
          <a:r>
            <a:rPr lang="en-US" sz="1300" b="1" kern="1200" dirty="0"/>
            <a:t> </a:t>
          </a:r>
          <a:r>
            <a:rPr lang="vi-VN" sz="1300" b="1" kern="1200" dirty="0" err="1"/>
            <a:t>dữ</a:t>
          </a:r>
          <a:r>
            <a:rPr lang="vi-VN" sz="1300" b="1" kern="1200" dirty="0"/>
            <a:t> </a:t>
          </a:r>
          <a:r>
            <a:rPr lang="vi-VN" sz="1300" b="1" kern="1200" dirty="0" err="1"/>
            <a:t>liệu</a:t>
          </a:r>
          <a:endParaRPr lang="vi-VN" sz="1300" b="1" kern="1200" dirty="0"/>
        </a:p>
      </dsp:txBody>
      <dsp:txXfrm>
        <a:off x="1426664" y="0"/>
        <a:ext cx="1052017" cy="631210"/>
      </dsp:txXfrm>
    </dsp:sp>
    <dsp:sp modelId="{8DDECFA0-F529-174D-9BE9-0B715092284C}">
      <dsp:nvSpPr>
        <dsp:cNvPr id="0" name=""/>
        <dsp:cNvSpPr/>
      </dsp:nvSpPr>
      <dsp:spPr>
        <a:xfrm>
          <a:off x="269445" y="736600"/>
          <a:ext cx="1052017" cy="631210"/>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a:t>G</a:t>
          </a:r>
          <a:r>
            <a:rPr lang="vi-VN" sz="1300" b="1" kern="1200" dirty="0"/>
            <a:t>iám sát dữ liệu</a:t>
          </a:r>
        </a:p>
      </dsp:txBody>
      <dsp:txXfrm>
        <a:off x="269445" y="736600"/>
        <a:ext cx="1052017" cy="631210"/>
      </dsp:txXfrm>
    </dsp:sp>
    <dsp:sp modelId="{F2554A52-C4AD-FC48-B8C9-20CEFA6F4F24}">
      <dsp:nvSpPr>
        <dsp:cNvPr id="0" name=""/>
        <dsp:cNvSpPr/>
      </dsp:nvSpPr>
      <dsp:spPr>
        <a:xfrm>
          <a:off x="1426664" y="736600"/>
          <a:ext cx="1052017" cy="631210"/>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vi-VN" sz="1300" b="1" kern="1200" err="1"/>
            <a:t>Người</a:t>
          </a:r>
          <a:r>
            <a:rPr lang="vi-VN" sz="1300" b="1" kern="1200"/>
            <a:t> dùng dữ liệu</a:t>
          </a:r>
          <a:endParaRPr lang="vi-VN" sz="1300" b="1" kern="1200" dirty="0"/>
        </a:p>
      </dsp:txBody>
      <dsp:txXfrm>
        <a:off x="1426664" y="736600"/>
        <a:ext cx="1052017" cy="6312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6F0D1-F023-0B46-9A3E-DCB18E7AFAF4}">
      <dsp:nvSpPr>
        <dsp:cNvPr id="0" name=""/>
        <dsp:cNvSpPr/>
      </dsp:nvSpPr>
      <dsp:spPr>
        <a:xfrm>
          <a:off x="280313" y="815"/>
          <a:ext cx="1053035" cy="631821"/>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vi-VN" sz="1300" b="1" kern="1200" dirty="0" err="1"/>
            <a:t>Phần</a:t>
          </a:r>
          <a:r>
            <a:rPr lang="vi-VN" sz="1300" b="1" kern="1200" dirty="0"/>
            <a:t> </a:t>
          </a:r>
          <a:r>
            <a:rPr lang="vi-VN" sz="1300" b="1" kern="1200" dirty="0" err="1"/>
            <a:t>tử</a:t>
          </a:r>
          <a:r>
            <a:rPr lang="vi-VN" sz="1300" b="1" kern="1200" dirty="0"/>
            <a:t> &amp; </a:t>
          </a:r>
          <a:r>
            <a:rPr lang="en-US" sz="1300" b="1" kern="1200" dirty="0" err="1"/>
            <a:t>Định</a:t>
          </a:r>
          <a:r>
            <a:rPr lang="en-US" sz="1300" b="1" kern="1200" dirty="0"/>
            <a:t> </a:t>
          </a:r>
          <a:r>
            <a:rPr lang="en-US" sz="1300" b="1" kern="1200" dirty="0" err="1"/>
            <a:t>nghĩa</a:t>
          </a:r>
          <a:r>
            <a:rPr lang="vi-VN" sz="1300" b="1" kern="1200" dirty="0"/>
            <a:t> </a:t>
          </a:r>
          <a:r>
            <a:rPr lang="vi-VN" sz="1300" b="1" kern="1200" dirty="0" err="1"/>
            <a:t>dữ</a:t>
          </a:r>
          <a:r>
            <a:rPr lang="vi-VN" sz="1300" b="1" kern="1200" dirty="0"/>
            <a:t> </a:t>
          </a:r>
          <a:r>
            <a:rPr lang="vi-VN" sz="1300" b="1" kern="1200" dirty="0" err="1"/>
            <a:t>liệu</a:t>
          </a:r>
          <a:endParaRPr lang="vi-VN" sz="1300" b="1" kern="1200" dirty="0"/>
        </a:p>
      </dsp:txBody>
      <dsp:txXfrm>
        <a:off x="280313" y="815"/>
        <a:ext cx="1053035" cy="631821"/>
      </dsp:txXfrm>
    </dsp:sp>
    <dsp:sp modelId="{7A4A7B1A-C7AC-394A-93C3-52AC0F4A5A1C}">
      <dsp:nvSpPr>
        <dsp:cNvPr id="0" name=""/>
        <dsp:cNvSpPr/>
      </dsp:nvSpPr>
      <dsp:spPr>
        <a:xfrm>
          <a:off x="1438651" y="815"/>
          <a:ext cx="1053035" cy="631821"/>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vi-VN" sz="1300" b="1" kern="1200"/>
            <a:t>Tiêu chuẩn &amp; Định dạng dữ liệu</a:t>
          </a:r>
        </a:p>
      </dsp:txBody>
      <dsp:txXfrm>
        <a:off x="1438651" y="815"/>
        <a:ext cx="1053035" cy="631821"/>
      </dsp:txXfrm>
    </dsp:sp>
    <dsp:sp modelId="{F392DFDD-EE79-7D46-A108-DA807E813279}">
      <dsp:nvSpPr>
        <dsp:cNvPr id="0" name=""/>
        <dsp:cNvSpPr/>
      </dsp:nvSpPr>
      <dsp:spPr>
        <a:xfrm>
          <a:off x="280313" y="737940"/>
          <a:ext cx="1053035" cy="631821"/>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vi-VN" sz="1300" b="1" kern="1200"/>
            <a:t>Phân loại &amp; Truy cập dữ liệu</a:t>
          </a:r>
        </a:p>
      </dsp:txBody>
      <dsp:txXfrm>
        <a:off x="280313" y="737940"/>
        <a:ext cx="1053035" cy="631821"/>
      </dsp:txXfrm>
    </dsp:sp>
    <dsp:sp modelId="{C5DE7FA6-A170-6B49-894D-334B3E871E85}">
      <dsp:nvSpPr>
        <dsp:cNvPr id="0" name=""/>
        <dsp:cNvSpPr/>
      </dsp:nvSpPr>
      <dsp:spPr>
        <a:xfrm>
          <a:off x="1438651" y="737940"/>
          <a:ext cx="1053035" cy="631821"/>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5000" dist="25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dirty="0" err="1"/>
            <a:t>Lập</a:t>
          </a:r>
          <a:r>
            <a:rPr lang="en-US" sz="1300" b="1" kern="1200" dirty="0"/>
            <a:t> </a:t>
          </a:r>
          <a:r>
            <a:rPr lang="en-US" sz="1300" b="1" kern="1200" dirty="0" err="1"/>
            <a:t>hồ</a:t>
          </a:r>
          <a:r>
            <a:rPr lang="en-US" sz="1300" b="1" kern="1200" dirty="0"/>
            <a:t> </a:t>
          </a:r>
          <a:r>
            <a:rPr lang="en-US" sz="1300" b="1" kern="1200" dirty="0" err="1"/>
            <a:t>sơ</a:t>
          </a:r>
          <a:r>
            <a:rPr lang="vi-VN" sz="1300" b="1" kern="1200" dirty="0"/>
            <a:t> &amp; </a:t>
          </a:r>
          <a:r>
            <a:rPr lang="en-US" sz="1300" b="1" kern="1200" dirty="0"/>
            <a:t>Sao </a:t>
          </a:r>
          <a:r>
            <a:rPr lang="en-US" sz="1300" b="1" kern="1200" dirty="0" err="1"/>
            <a:t>lưu</a:t>
          </a:r>
          <a:endParaRPr lang="vi-VN" sz="1300" b="1" kern="1200" dirty="0"/>
        </a:p>
      </dsp:txBody>
      <dsp:txXfrm>
        <a:off x="1438651" y="737940"/>
        <a:ext cx="1053035" cy="631821"/>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76575" cy="512764"/>
          </a:xfrm>
          <a:prstGeom prst="rect">
            <a:avLst/>
          </a:prstGeom>
        </p:spPr>
        <p:txBody>
          <a:bodyPr vert="horz" lIns="87572" tIns="43786" rIns="87572" bIns="43786" rtlCol="0"/>
          <a:lstStyle>
            <a:lvl1pPr algn="l">
              <a:defRPr sz="1100"/>
            </a:lvl1pPr>
          </a:lstStyle>
          <a:p>
            <a:r>
              <a:rPr lang="en-US"/>
              <a:t>Managing Data for Public Service Delivery </a:t>
            </a:r>
            <a:endParaRPr lang="en-SG"/>
          </a:p>
        </p:txBody>
      </p:sp>
      <p:sp>
        <p:nvSpPr>
          <p:cNvPr id="3" name="Date Placeholder 2"/>
          <p:cNvSpPr>
            <a:spLocks noGrp="1"/>
          </p:cNvSpPr>
          <p:nvPr>
            <p:ph type="dt" sz="quarter" idx="1"/>
          </p:nvPr>
        </p:nvSpPr>
        <p:spPr>
          <a:xfrm>
            <a:off x="4021139" y="0"/>
            <a:ext cx="3076575" cy="512764"/>
          </a:xfrm>
          <a:prstGeom prst="rect">
            <a:avLst/>
          </a:prstGeom>
        </p:spPr>
        <p:txBody>
          <a:bodyPr vert="horz" lIns="87572" tIns="43786" rIns="87572" bIns="43786" rtlCol="0"/>
          <a:lstStyle>
            <a:lvl1pPr algn="r">
              <a:defRPr sz="1100"/>
            </a:lvl1pPr>
          </a:lstStyle>
          <a:p>
            <a:r>
              <a:rPr lang="en-US"/>
              <a:t>Module 3 - Establishing Data Governance</a:t>
            </a:r>
            <a:endParaRPr lang="en-SG" dirty="0"/>
          </a:p>
        </p:txBody>
      </p:sp>
      <p:sp>
        <p:nvSpPr>
          <p:cNvPr id="4" name="Footer Placeholder 3"/>
          <p:cNvSpPr>
            <a:spLocks noGrp="1"/>
          </p:cNvSpPr>
          <p:nvPr>
            <p:ph type="ftr" sz="quarter" idx="2"/>
          </p:nvPr>
        </p:nvSpPr>
        <p:spPr>
          <a:xfrm>
            <a:off x="4" y="9721854"/>
            <a:ext cx="3076575" cy="512764"/>
          </a:xfrm>
          <a:prstGeom prst="rect">
            <a:avLst/>
          </a:prstGeom>
        </p:spPr>
        <p:txBody>
          <a:bodyPr vert="horz" lIns="87572" tIns="43786" rIns="87572" bIns="43786" rtlCol="0" anchor="b"/>
          <a:lstStyle>
            <a:lvl1pPr algn="l">
              <a:defRPr sz="1100"/>
            </a:lvl1pPr>
          </a:lstStyle>
          <a:p>
            <a:r>
              <a:rPr lang="en-US"/>
              <a:t>Copyright ©2016 KDi Asia Pte Ltd</a:t>
            </a:r>
            <a:endParaRPr lang="en-SG"/>
          </a:p>
        </p:txBody>
      </p:sp>
      <p:sp>
        <p:nvSpPr>
          <p:cNvPr id="5" name="Slide Number Placeholder 4"/>
          <p:cNvSpPr>
            <a:spLocks noGrp="1"/>
          </p:cNvSpPr>
          <p:nvPr>
            <p:ph type="sldNum" sz="quarter" idx="3"/>
          </p:nvPr>
        </p:nvSpPr>
        <p:spPr>
          <a:xfrm>
            <a:off x="4021139" y="9721854"/>
            <a:ext cx="3076575" cy="512764"/>
          </a:xfrm>
          <a:prstGeom prst="rect">
            <a:avLst/>
          </a:prstGeom>
        </p:spPr>
        <p:txBody>
          <a:bodyPr vert="horz" lIns="87572" tIns="43786" rIns="87572" bIns="43786" rtlCol="0" anchor="b"/>
          <a:lstStyle>
            <a:lvl1pPr algn="r">
              <a:defRPr sz="1100"/>
            </a:lvl1pPr>
          </a:lstStyle>
          <a:p>
            <a:fld id="{BAB8619E-C32A-481C-91A7-4E153D8041A7}" type="slidenum">
              <a:rPr lang="en-SG" smtClean="0"/>
              <a:t>‹#›</a:t>
            </a:fld>
            <a:endParaRPr lang="en-SG"/>
          </a:p>
        </p:txBody>
      </p:sp>
    </p:spTree>
    <p:extLst>
      <p:ext uri="{BB962C8B-B14F-4D97-AF65-F5344CB8AC3E}">
        <p14:creationId xmlns:p14="http://schemas.microsoft.com/office/powerpoint/2010/main" val="91682906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720438" y="4"/>
            <a:ext cx="2895600" cy="511175"/>
          </a:xfrm>
          <a:prstGeom prst="rect">
            <a:avLst/>
          </a:prstGeom>
          <a:noFill/>
          <a:ln w="9525">
            <a:noFill/>
            <a:miter lim="800000"/>
            <a:headEnd/>
            <a:tailEnd/>
          </a:ln>
          <a:effectLst/>
        </p:spPr>
        <p:txBody>
          <a:bodyPr vert="horz" wrap="square" lIns="92572" tIns="46287" rIns="92572" bIns="46287" numCol="1" anchor="ctr" anchorCtr="0" compatLnSpc="1">
            <a:prstTxWarp prst="textNoShape">
              <a:avLst/>
            </a:prstTxWarp>
          </a:bodyPr>
          <a:lstStyle>
            <a:lvl1pPr defTabSz="925893">
              <a:defRPr sz="1100" b="1" i="1"/>
            </a:lvl1pPr>
          </a:lstStyle>
          <a:p>
            <a:r>
              <a:rPr lang="en-US"/>
              <a:t>Managing Data for Public Service Delivery </a:t>
            </a:r>
          </a:p>
        </p:txBody>
      </p:sp>
      <p:sp>
        <p:nvSpPr>
          <p:cNvPr id="33795" name="Rectangle 3"/>
          <p:cNvSpPr>
            <a:spLocks noGrp="1" noChangeArrowheads="1"/>
          </p:cNvSpPr>
          <p:nvPr>
            <p:ph type="dt" idx="1"/>
          </p:nvPr>
        </p:nvSpPr>
        <p:spPr bwMode="auto">
          <a:xfrm>
            <a:off x="4655128" y="4"/>
            <a:ext cx="2034767" cy="511175"/>
          </a:xfrm>
          <a:prstGeom prst="rect">
            <a:avLst/>
          </a:prstGeom>
          <a:noFill/>
          <a:ln w="9525">
            <a:noFill/>
            <a:miter lim="800000"/>
            <a:headEnd/>
            <a:tailEnd/>
          </a:ln>
          <a:effectLst/>
        </p:spPr>
        <p:txBody>
          <a:bodyPr vert="horz" wrap="square" lIns="92572" tIns="46287" rIns="92572" bIns="46287" numCol="1" anchor="ctr" anchorCtr="0" compatLnSpc="1">
            <a:prstTxWarp prst="textNoShape">
              <a:avLst/>
            </a:prstTxWarp>
          </a:bodyPr>
          <a:lstStyle>
            <a:lvl1pPr algn="r" defTabSz="925893">
              <a:defRPr sz="1100"/>
            </a:lvl1pPr>
          </a:lstStyle>
          <a:p>
            <a:r>
              <a:rPr lang="en-US"/>
              <a:t>Module 3 - Establishing Data Governance</a:t>
            </a:r>
          </a:p>
        </p:txBody>
      </p:sp>
      <p:sp>
        <p:nvSpPr>
          <p:cNvPr id="33797" name="Rectangle 5"/>
          <p:cNvSpPr>
            <a:spLocks noGrp="1" noChangeArrowheads="1"/>
          </p:cNvSpPr>
          <p:nvPr>
            <p:ph type="body" sz="quarter" idx="3"/>
          </p:nvPr>
        </p:nvSpPr>
        <p:spPr bwMode="auto">
          <a:xfrm>
            <a:off x="720436" y="5281178"/>
            <a:ext cx="5969459" cy="2312808"/>
          </a:xfrm>
          <a:prstGeom prst="rect">
            <a:avLst/>
          </a:prstGeom>
          <a:noFill/>
          <a:ln w="9525">
            <a:noFill/>
            <a:prstDash val="dashDot"/>
            <a:miter lim="800000"/>
            <a:headEnd/>
            <a:tailEnd/>
          </a:ln>
          <a:effectLst/>
        </p:spPr>
        <p:txBody>
          <a:bodyPr vert="horz" wrap="square" lIns="92572" tIns="46287" rIns="92572" bIns="46287"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3798" name="Rectangle 6"/>
          <p:cNvSpPr>
            <a:spLocks noGrp="1" noChangeArrowheads="1"/>
          </p:cNvSpPr>
          <p:nvPr>
            <p:ph type="ftr" sz="quarter" idx="4"/>
          </p:nvPr>
        </p:nvSpPr>
        <p:spPr bwMode="auto">
          <a:xfrm>
            <a:off x="720438" y="9721854"/>
            <a:ext cx="2895600" cy="511175"/>
          </a:xfrm>
          <a:prstGeom prst="rect">
            <a:avLst/>
          </a:prstGeom>
          <a:noFill/>
          <a:ln w="9525">
            <a:noFill/>
            <a:miter lim="800000"/>
            <a:headEnd/>
            <a:tailEnd/>
          </a:ln>
          <a:effectLst/>
        </p:spPr>
        <p:txBody>
          <a:bodyPr vert="horz" wrap="square" lIns="92572" tIns="46287" rIns="92572" bIns="46287" numCol="1" anchor="ctr" anchorCtr="0" compatLnSpc="1">
            <a:prstTxWarp prst="textNoShape">
              <a:avLst/>
            </a:prstTxWarp>
          </a:bodyPr>
          <a:lstStyle>
            <a:lvl1pPr defTabSz="925893">
              <a:defRPr sz="1100" b="1" i="1"/>
            </a:lvl1pPr>
          </a:lstStyle>
          <a:p>
            <a:r>
              <a:rPr lang="en-US"/>
              <a:t>Copyright ©2016 KDi Asia Pte Ltd</a:t>
            </a:r>
            <a:endParaRPr lang="en-US" dirty="0"/>
          </a:p>
        </p:txBody>
      </p:sp>
      <p:sp>
        <p:nvSpPr>
          <p:cNvPr id="33799" name="Rectangle 7"/>
          <p:cNvSpPr>
            <a:spLocks noGrp="1" noChangeArrowheads="1"/>
          </p:cNvSpPr>
          <p:nvPr>
            <p:ph type="sldNum" sz="quarter" idx="5"/>
          </p:nvPr>
        </p:nvSpPr>
        <p:spPr bwMode="auto">
          <a:xfrm>
            <a:off x="4655126" y="9721854"/>
            <a:ext cx="2034768" cy="511175"/>
          </a:xfrm>
          <a:prstGeom prst="rect">
            <a:avLst/>
          </a:prstGeom>
          <a:noFill/>
          <a:ln w="9525">
            <a:noFill/>
            <a:miter lim="800000"/>
            <a:headEnd/>
            <a:tailEnd/>
          </a:ln>
          <a:effectLst/>
        </p:spPr>
        <p:txBody>
          <a:bodyPr vert="horz" wrap="square" lIns="92572" tIns="46287" rIns="92572" bIns="46287" numCol="1" anchor="ctr" anchorCtr="0" compatLnSpc="1">
            <a:prstTxWarp prst="textNoShape">
              <a:avLst/>
            </a:prstTxWarp>
          </a:bodyPr>
          <a:lstStyle>
            <a:lvl1pPr algn="r" defTabSz="925893">
              <a:defRPr sz="1100"/>
            </a:lvl1pPr>
          </a:lstStyle>
          <a:p>
            <a:r>
              <a:rPr lang="en-GB" dirty="0"/>
              <a:t>M3 - </a:t>
            </a:r>
            <a:fld id="{E1578EFC-AF21-47DC-BA43-10F2BE6D281A}" type="slidenum">
              <a:rPr lang="en-GB" smtClean="0"/>
              <a:pPr/>
              <a:t>‹#›</a:t>
            </a:fld>
            <a:endParaRPr lang="en-GB" dirty="0"/>
          </a:p>
        </p:txBody>
      </p:sp>
      <p:sp>
        <p:nvSpPr>
          <p:cNvPr id="8" name="Rounded Rectangle 7"/>
          <p:cNvSpPr/>
          <p:nvPr/>
        </p:nvSpPr>
        <p:spPr>
          <a:xfrm>
            <a:off x="658093" y="4960307"/>
            <a:ext cx="6082145" cy="4672208"/>
          </a:xfrm>
          <a:prstGeom prst="roundRect">
            <a:avLst>
              <a:gd name="adj" fmla="val 4310"/>
            </a:avLst>
          </a:prstGeom>
          <a:noFill/>
          <a:ln w="9525"/>
          <a:effectLst>
            <a:outerShdw blurRad="50800" dist="38100" dir="2700000" algn="tl" rotWithShape="0">
              <a:prstClr val="black">
                <a:alpha val="40000"/>
              </a:prstClr>
            </a:outerShdw>
          </a:effectLst>
        </p:spPr>
        <p:style>
          <a:lnRef idx="2">
            <a:schemeClr val="accent3">
              <a:shade val="50000"/>
            </a:schemeClr>
          </a:lnRef>
          <a:fillRef idx="1">
            <a:schemeClr val="accent3"/>
          </a:fillRef>
          <a:effectRef idx="0">
            <a:schemeClr val="accent3"/>
          </a:effectRef>
          <a:fontRef idx="minor">
            <a:schemeClr val="lt1"/>
          </a:fontRef>
        </p:style>
        <p:txBody>
          <a:bodyPr lIns="91418" tIns="45709" rIns="91418" bIns="45709" spcCol="0" rtlCol="0" anchor="ctr"/>
          <a:lstStyle/>
          <a:p>
            <a:pPr algn="ctr"/>
            <a:endParaRPr lang="en-SG"/>
          </a:p>
        </p:txBody>
      </p:sp>
      <p:sp>
        <p:nvSpPr>
          <p:cNvPr id="9" name="TextBox 8"/>
          <p:cNvSpPr txBox="1"/>
          <p:nvPr/>
        </p:nvSpPr>
        <p:spPr>
          <a:xfrm>
            <a:off x="720436" y="5004178"/>
            <a:ext cx="1890712" cy="276977"/>
          </a:xfrm>
          <a:prstGeom prst="rect">
            <a:avLst/>
          </a:prstGeom>
          <a:noFill/>
        </p:spPr>
        <p:txBody>
          <a:bodyPr wrap="square" lIns="91418" tIns="45709" rIns="91418" bIns="45709" rtlCol="0">
            <a:spAutoFit/>
          </a:bodyPr>
          <a:lstStyle/>
          <a:p>
            <a:r>
              <a:rPr lang="en-US" sz="1200" b="1" i="1" u="sng" dirty="0">
                <a:latin typeface="+mj-lt"/>
              </a:rPr>
              <a:t>Key Notes:</a:t>
            </a:r>
            <a:endParaRPr lang="en-SG" sz="1200" b="1" i="1" u="sng" dirty="0">
              <a:latin typeface="+mj-lt"/>
            </a:endParaRPr>
          </a:p>
        </p:txBody>
      </p:sp>
      <p:sp>
        <p:nvSpPr>
          <p:cNvPr id="10" name="TextBox 9"/>
          <p:cNvSpPr txBox="1"/>
          <p:nvPr/>
        </p:nvSpPr>
        <p:spPr>
          <a:xfrm>
            <a:off x="720436" y="7719247"/>
            <a:ext cx="1890712" cy="276977"/>
          </a:xfrm>
          <a:prstGeom prst="rect">
            <a:avLst/>
          </a:prstGeom>
          <a:noFill/>
        </p:spPr>
        <p:txBody>
          <a:bodyPr wrap="square" lIns="91418" tIns="45709" rIns="91418" bIns="45709" rtlCol="0">
            <a:spAutoFit/>
          </a:bodyPr>
          <a:lstStyle/>
          <a:p>
            <a:r>
              <a:rPr lang="en-US" sz="1200" b="1" i="1" u="sng" dirty="0">
                <a:latin typeface="+mn-lt"/>
              </a:rPr>
              <a:t>Your Thoughts:</a:t>
            </a:r>
            <a:endParaRPr lang="en-SG" sz="1200" b="1" i="1" u="sng" dirty="0">
              <a:latin typeface="+mn-lt"/>
            </a:endParaRPr>
          </a:p>
        </p:txBody>
      </p:sp>
      <p:grpSp>
        <p:nvGrpSpPr>
          <p:cNvPr id="11" name="Group 10"/>
          <p:cNvGrpSpPr/>
          <p:nvPr/>
        </p:nvGrpSpPr>
        <p:grpSpPr>
          <a:xfrm>
            <a:off x="839246" y="8215434"/>
            <a:ext cx="5724394" cy="1291823"/>
            <a:chOff x="1017240" y="7565575"/>
            <a:chExt cx="4735519" cy="1385504"/>
          </a:xfrm>
        </p:grpSpPr>
        <p:cxnSp>
          <p:nvCxnSpPr>
            <p:cNvPr id="12" name="Straight Connector 11"/>
            <p:cNvCxnSpPr/>
            <p:nvPr/>
          </p:nvCxnSpPr>
          <p:spPr>
            <a:xfrm>
              <a:off x="1017240" y="7842676"/>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017240" y="8119777"/>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17240" y="8396878"/>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17240" y="8673979"/>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1017240" y="8951079"/>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1017240" y="7565575"/>
              <a:ext cx="4735519" cy="0"/>
            </a:xfrm>
            <a:prstGeom prst="line">
              <a:avLst/>
            </a:prstGeom>
            <a:ln>
              <a:prstDash val="dash"/>
            </a:ln>
          </p:spPr>
          <p:style>
            <a:lnRef idx="1">
              <a:schemeClr val="dk1"/>
            </a:lnRef>
            <a:fillRef idx="0">
              <a:schemeClr val="dk1"/>
            </a:fillRef>
            <a:effectRef idx="0">
              <a:schemeClr val="dk1"/>
            </a:effectRef>
            <a:fontRef idx="minor">
              <a:schemeClr val="tx1"/>
            </a:fontRef>
          </p:style>
        </p:cxnSp>
      </p:grpSp>
      <p:sp>
        <p:nvSpPr>
          <p:cNvPr id="5" name="Slide Image Placeholder 4"/>
          <p:cNvSpPr>
            <a:spLocks noGrp="1" noRot="1" noChangeAspect="1"/>
          </p:cNvSpPr>
          <p:nvPr>
            <p:ph type="sldImg" idx="2"/>
          </p:nvPr>
        </p:nvSpPr>
        <p:spPr>
          <a:xfrm>
            <a:off x="722313" y="630238"/>
            <a:ext cx="6016625" cy="4165600"/>
          </a:xfrm>
          <a:prstGeom prst="rect">
            <a:avLst/>
          </a:prstGeom>
          <a:noFill/>
          <a:ln w="12700">
            <a:solidFill>
              <a:prstClr val="black"/>
            </a:solidFill>
          </a:ln>
        </p:spPr>
        <p:txBody>
          <a:bodyPr vert="horz" lIns="91440" tIns="45720" rIns="91440" bIns="45720" rtlCol="0" anchor="ctr"/>
          <a:lstStyle/>
          <a:p>
            <a:endParaRPr lang="en-SG"/>
          </a:p>
        </p:txBody>
      </p:sp>
    </p:spTree>
    <p:extLst>
      <p:ext uri="{BB962C8B-B14F-4D97-AF65-F5344CB8AC3E}">
        <p14:creationId xmlns:p14="http://schemas.microsoft.com/office/powerpoint/2010/main" val="82072243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056" kern="1200">
        <a:solidFill>
          <a:schemeClr val="tx1"/>
        </a:solidFill>
        <a:latin typeface="+mn-lt"/>
        <a:ea typeface="+mn-ea"/>
        <a:cs typeface="+mn-cs"/>
      </a:defRPr>
    </a:lvl1pPr>
    <a:lvl2pPr marL="402325" algn="l" rtl="0" eaLnBrk="0" fontAlgn="base" hangingPunct="0">
      <a:spcBef>
        <a:spcPct val="30000"/>
      </a:spcBef>
      <a:spcAft>
        <a:spcPct val="0"/>
      </a:spcAft>
      <a:defRPr sz="1056" kern="1200">
        <a:solidFill>
          <a:schemeClr val="tx1"/>
        </a:solidFill>
        <a:latin typeface="+mn-lt"/>
        <a:ea typeface="+mn-ea"/>
        <a:cs typeface="+mn-cs"/>
      </a:defRPr>
    </a:lvl2pPr>
    <a:lvl3pPr marL="804649" algn="l" rtl="0" eaLnBrk="0" fontAlgn="base" hangingPunct="0">
      <a:spcBef>
        <a:spcPct val="30000"/>
      </a:spcBef>
      <a:spcAft>
        <a:spcPct val="0"/>
      </a:spcAft>
      <a:defRPr sz="1056" kern="1200">
        <a:solidFill>
          <a:schemeClr val="tx1"/>
        </a:solidFill>
        <a:latin typeface="+mn-lt"/>
        <a:ea typeface="+mn-ea"/>
        <a:cs typeface="+mn-cs"/>
      </a:defRPr>
    </a:lvl3pPr>
    <a:lvl4pPr marL="1206974" algn="l" rtl="0" eaLnBrk="0" fontAlgn="base" hangingPunct="0">
      <a:spcBef>
        <a:spcPct val="30000"/>
      </a:spcBef>
      <a:spcAft>
        <a:spcPct val="0"/>
      </a:spcAft>
      <a:defRPr sz="1056" kern="1200">
        <a:solidFill>
          <a:schemeClr val="tx1"/>
        </a:solidFill>
        <a:latin typeface="+mn-lt"/>
        <a:ea typeface="+mn-ea"/>
        <a:cs typeface="+mn-cs"/>
      </a:defRPr>
    </a:lvl4pPr>
    <a:lvl5pPr marL="1609298" algn="l" rtl="0" eaLnBrk="0" fontAlgn="base" hangingPunct="0">
      <a:spcBef>
        <a:spcPct val="30000"/>
      </a:spcBef>
      <a:spcAft>
        <a:spcPct val="0"/>
      </a:spcAft>
      <a:defRPr sz="1056" kern="1200">
        <a:solidFill>
          <a:schemeClr val="tx1"/>
        </a:solidFill>
        <a:latin typeface="+mn-lt"/>
        <a:ea typeface="+mn-ea"/>
        <a:cs typeface="+mn-cs"/>
      </a:defRPr>
    </a:lvl5pPr>
    <a:lvl6pPr marL="2011623" algn="l" defTabSz="804649" rtl="0" eaLnBrk="1" latinLnBrk="0" hangingPunct="1">
      <a:defRPr sz="1056" kern="1200">
        <a:solidFill>
          <a:schemeClr val="tx1"/>
        </a:solidFill>
        <a:latin typeface="+mn-lt"/>
        <a:ea typeface="+mn-ea"/>
        <a:cs typeface="+mn-cs"/>
      </a:defRPr>
    </a:lvl6pPr>
    <a:lvl7pPr marL="2413947" algn="l" defTabSz="804649" rtl="0" eaLnBrk="1" latinLnBrk="0" hangingPunct="1">
      <a:defRPr sz="1056" kern="1200">
        <a:solidFill>
          <a:schemeClr val="tx1"/>
        </a:solidFill>
        <a:latin typeface="+mn-lt"/>
        <a:ea typeface="+mn-ea"/>
        <a:cs typeface="+mn-cs"/>
      </a:defRPr>
    </a:lvl7pPr>
    <a:lvl8pPr marL="2816272" algn="l" defTabSz="804649" rtl="0" eaLnBrk="1" latinLnBrk="0" hangingPunct="1">
      <a:defRPr sz="1056" kern="1200">
        <a:solidFill>
          <a:schemeClr val="tx1"/>
        </a:solidFill>
        <a:latin typeface="+mn-lt"/>
        <a:ea typeface="+mn-ea"/>
        <a:cs typeface="+mn-cs"/>
      </a:defRPr>
    </a:lvl8pPr>
    <a:lvl9pPr marL="3218597" algn="l" defTabSz="804649" rtl="0" eaLnBrk="1" latinLnBrk="0" hangingPunct="1">
      <a:defRPr sz="105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ltGray">
          <a:xfrm>
            <a:off x="0" y="1"/>
            <a:ext cx="9906000" cy="5135563"/>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b="1" dirty="0">
              <a:solidFill>
                <a:srgbClr val="FFFFFF"/>
              </a:solidFill>
              <a:cs typeface="Arial" charset="0"/>
            </a:endParaRPr>
          </a:p>
        </p:txBody>
      </p:sp>
      <p:sp>
        <p:nvSpPr>
          <p:cNvPr id="5" name="Rectangle 4"/>
          <p:cNvSpPr/>
          <p:nvPr/>
        </p:nvSpPr>
        <p:spPr bwMode="invGray">
          <a:xfrm>
            <a:off x="0" y="5127626"/>
            <a:ext cx="9906000" cy="46039"/>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ctrTitle"/>
          </p:nvPr>
        </p:nvSpPr>
        <p:spPr>
          <a:xfrm>
            <a:off x="232139" y="1857364"/>
            <a:ext cx="6763959" cy="1673352"/>
          </a:xfrm>
        </p:spPr>
        <p:txBody>
          <a:bodyPr tIns="0" bIns="0" anchor="b" anchorCtr="0">
            <a:normAutofit/>
          </a:bodyPr>
          <a:lstStyle>
            <a:lvl1pPr algn="l">
              <a:defRPr sz="3600" b="1">
                <a:solidFill>
                  <a:schemeClr val="accent2">
                    <a:lumMod val="60000"/>
                    <a:lumOff val="40000"/>
                  </a:schemeClr>
                </a:solidFill>
                <a:effectLst/>
              </a:defRPr>
            </a:lvl1pPr>
            <a:extLst/>
          </a:lstStyle>
          <a:p>
            <a:r>
              <a:rPr lang="en-US" dirty="0"/>
              <a:t>Click to edit Master title style</a:t>
            </a:r>
          </a:p>
        </p:txBody>
      </p:sp>
      <p:sp>
        <p:nvSpPr>
          <p:cNvPr id="3" name="Subtitle 2"/>
          <p:cNvSpPr>
            <a:spLocks noGrp="1"/>
          </p:cNvSpPr>
          <p:nvPr>
            <p:ph type="subTitle" idx="1"/>
          </p:nvPr>
        </p:nvSpPr>
        <p:spPr>
          <a:xfrm>
            <a:off x="232139" y="3571876"/>
            <a:ext cx="6763959" cy="1428179"/>
          </a:xfrm>
        </p:spPr>
        <p:txBody>
          <a:bodyPr lIns="118872" tIns="0" rIns="45720" bIns="0">
            <a:normAutofit/>
          </a:bodyPr>
          <a:lstStyle>
            <a:lvl1pPr marL="0" indent="0" algn="l">
              <a:buNone/>
              <a:defRPr sz="2400" b="1">
                <a:solidFill>
                  <a:schemeClr val="accent5"/>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extLst/>
          </a:lstStyle>
          <a:p>
            <a:r>
              <a:rPr lang="en-US" dirty="0"/>
              <a:t>Click to edit Master subtitle style</a:t>
            </a:r>
          </a:p>
        </p:txBody>
      </p:sp>
      <p:sp>
        <p:nvSpPr>
          <p:cNvPr id="7" name="Date Placeholder 3"/>
          <p:cNvSpPr>
            <a:spLocks noGrp="1"/>
          </p:cNvSpPr>
          <p:nvPr>
            <p:ph type="dt" sz="half" idx="10"/>
          </p:nvPr>
        </p:nvSpPr>
        <p:spPr>
          <a:xfrm>
            <a:off x="309563" y="6429377"/>
            <a:ext cx="1857375" cy="346075"/>
          </a:xfrm>
        </p:spPr>
        <p:txBody>
          <a:bodyPr wrap="square" tIns="45720" numCol="1" anchorCtr="0" compatLnSpc="1">
            <a:prstTxWarp prst="textNoShape">
              <a:avLst/>
            </a:prstTxWarp>
          </a:bodyPr>
          <a:lstStyle>
            <a:lvl1pPr>
              <a:defRPr smtClean="0">
                <a:solidFill>
                  <a:schemeClr val="accent2">
                    <a:lumMod val="50000"/>
                  </a:schemeClr>
                </a:solidFill>
                <a:cs typeface="Arial" charset="0"/>
              </a:defRPr>
            </a:lvl1pPr>
          </a:lstStyle>
          <a:p>
            <a:r>
              <a:rPr lang="en-US"/>
              <a:t>Version 1.0</a:t>
            </a:r>
            <a:endParaRPr lang="en-SG"/>
          </a:p>
        </p:txBody>
      </p:sp>
      <p:sp>
        <p:nvSpPr>
          <p:cNvPr id="8" name="Footer Placeholder 4"/>
          <p:cNvSpPr>
            <a:spLocks noGrp="1"/>
          </p:cNvSpPr>
          <p:nvPr>
            <p:ph type="ftr" sz="quarter" idx="11"/>
          </p:nvPr>
        </p:nvSpPr>
        <p:spPr>
          <a:xfrm>
            <a:off x="2244329" y="6429377"/>
            <a:ext cx="5417344" cy="346075"/>
          </a:xfrm>
        </p:spPr>
        <p:txBody>
          <a:bodyPr rtlCol="0"/>
          <a:lstStyle>
            <a:lvl1pPr algn="ctr">
              <a:defRPr>
                <a:solidFill>
                  <a:schemeClr val="accent2">
                    <a:lumMod val="50000"/>
                  </a:schemeClr>
                </a:solidFill>
                <a:cs typeface="+mn-cs"/>
              </a:defRPr>
            </a:lvl1pPr>
          </a:lstStyle>
          <a:p>
            <a:pPr>
              <a:defRPr/>
            </a:pPr>
            <a:r>
              <a:rPr lang="en-US"/>
              <a:t>Copyright ©Tan Kim Leng                                           CONFIDENTIAL                </a:t>
            </a:r>
            <a:endParaRPr lang="en-SG" dirty="0"/>
          </a:p>
        </p:txBody>
      </p:sp>
      <p:sp>
        <p:nvSpPr>
          <p:cNvPr id="9" name="Slide Number Placeholder 5"/>
          <p:cNvSpPr>
            <a:spLocks noGrp="1"/>
          </p:cNvSpPr>
          <p:nvPr>
            <p:ph type="sldNum" sz="quarter" idx="12"/>
          </p:nvPr>
        </p:nvSpPr>
        <p:spPr>
          <a:xfrm>
            <a:off x="7739062" y="6429375"/>
            <a:ext cx="1865975" cy="357188"/>
          </a:xfrm>
        </p:spPr>
        <p:txBody>
          <a:bodyPr/>
          <a:lstStyle>
            <a:lvl1pPr>
              <a:defRPr>
                <a:solidFill>
                  <a:schemeClr val="accent2">
                    <a:lumMod val="50000"/>
                  </a:schemeClr>
                </a:solidFill>
              </a:defRPr>
            </a:lvl1pPr>
          </a:lstStyle>
          <a:p>
            <a:r>
              <a:rPr lang="en-SG" dirty="0"/>
              <a:t>Slide </a:t>
            </a:r>
            <a:fld id="{2B128ED9-E340-40AF-8489-3B1470F1C8D9}" type="slidenum">
              <a:rPr lang="en-SG" smtClean="0"/>
              <a:pPr/>
              <a:t>‹#›</a:t>
            </a:fld>
            <a:endParaRPr lang="en-SG" dirty="0"/>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7149176" y="0"/>
            <a:ext cx="49873"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5" name="Rectangle 4"/>
          <p:cNvSpPr/>
          <p:nvPr/>
        </p:nvSpPr>
        <p:spPr bwMode="ltGray">
          <a:xfrm>
            <a:off x="7202488" y="0"/>
            <a:ext cx="2724150" cy="6858000"/>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Vertical Title 1"/>
          <p:cNvSpPr>
            <a:spLocks noGrp="1"/>
          </p:cNvSpPr>
          <p:nvPr>
            <p:ph type="title" orient="vert"/>
          </p:nvPr>
        </p:nvSpPr>
        <p:spPr>
          <a:xfrm>
            <a:off x="7346950" y="274642"/>
            <a:ext cx="206375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5300" y="304802"/>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r>
              <a:rPr lang="en-US"/>
              <a:t>Version 1.0</a:t>
            </a:r>
          </a:p>
        </p:txBody>
      </p:sp>
      <p:sp>
        <p:nvSpPr>
          <p:cNvPr id="7" name="Footer Placeholder 4"/>
          <p:cNvSpPr>
            <a:spLocks noGrp="1"/>
          </p:cNvSpPr>
          <p:nvPr>
            <p:ph type="ftr" sz="quarter" idx="11"/>
          </p:nvPr>
        </p:nvSpPr>
        <p:spPr>
          <a:xfrm>
            <a:off x="2860016" y="6376990"/>
            <a:ext cx="4156736" cy="365125"/>
          </a:xfrm>
        </p:spPr>
        <p:txBody>
          <a:bodyPr/>
          <a:lstStyle>
            <a:lvl1pPr algn="ctr">
              <a:defRPr/>
            </a:lvl1pPr>
          </a:lstStyle>
          <a:p>
            <a:r>
              <a:rPr lang="en-US"/>
              <a:t>Copyright ©Tan Kim Leng                                           CONFIDENTIAL                </a:t>
            </a:r>
          </a:p>
        </p:txBody>
      </p:sp>
      <p:sp>
        <p:nvSpPr>
          <p:cNvPr id="8" name="Slide Number Placeholder 5"/>
          <p:cNvSpPr>
            <a:spLocks noGrp="1"/>
          </p:cNvSpPr>
          <p:nvPr>
            <p:ph type="sldNum" sz="quarter" idx="12"/>
          </p:nvPr>
        </p:nvSpPr>
        <p:spPr/>
        <p:txBody>
          <a:bodyPr/>
          <a:lstStyle>
            <a:lvl1pPr>
              <a:defRPr/>
            </a:lvl1pPr>
          </a:lstStyle>
          <a:p>
            <a:r>
              <a:rPr lang="en-US"/>
              <a:t>Page </a:t>
            </a:r>
            <a:fld id="{05FB2979-85AF-454E-BEEC-79933108195C}" type="slidenum">
              <a:rPr lang="en-US"/>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84730" y="0"/>
            <a:ext cx="7670271" cy="838200"/>
          </a:xfrm>
        </p:spPr>
        <p:txBody>
          <a:bodyPr/>
          <a:lstStyle/>
          <a:p>
            <a:r>
              <a:rPr lang="en-US"/>
              <a:t>Click to edit Master title style</a:t>
            </a:r>
            <a:endParaRPr lang="en-SG"/>
          </a:p>
        </p:txBody>
      </p:sp>
      <p:sp>
        <p:nvSpPr>
          <p:cNvPr id="3" name="Text Placeholder 2"/>
          <p:cNvSpPr>
            <a:spLocks noGrp="1"/>
          </p:cNvSpPr>
          <p:nvPr>
            <p:ph type="body" sz="half" idx="1"/>
          </p:nvPr>
        </p:nvSpPr>
        <p:spPr>
          <a:xfrm>
            <a:off x="613966" y="1196977"/>
            <a:ext cx="4251325" cy="5280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quarter" idx="2"/>
          </p:nvPr>
        </p:nvSpPr>
        <p:spPr>
          <a:xfrm>
            <a:off x="5030391" y="1196976"/>
            <a:ext cx="4251325" cy="2563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Content Placeholder 4"/>
          <p:cNvSpPr>
            <a:spLocks noGrp="1"/>
          </p:cNvSpPr>
          <p:nvPr>
            <p:ph sz="quarter" idx="3"/>
          </p:nvPr>
        </p:nvSpPr>
        <p:spPr>
          <a:xfrm>
            <a:off x="5030391" y="3913189"/>
            <a:ext cx="4251325" cy="256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10"/>
          </p:nvPr>
        </p:nvSpPr>
        <p:spPr>
          <a:xfrm>
            <a:off x="608808" y="6616701"/>
            <a:ext cx="6313356" cy="241300"/>
          </a:xfrm>
        </p:spPr>
        <p:txBody>
          <a:bodyPr/>
          <a:lstStyle>
            <a:lvl1pPr>
              <a:defRPr/>
            </a:lvl1pPr>
          </a:lstStyle>
          <a:p>
            <a:r>
              <a:rPr lang="en-US" altLang="en-US"/>
              <a:t>Copyright ©Tan Kim Leng                                           CONFIDENTIAL                </a:t>
            </a:r>
          </a:p>
        </p:txBody>
      </p:sp>
      <p:sp>
        <p:nvSpPr>
          <p:cNvPr id="7" name="Slide Number Placeholder 6"/>
          <p:cNvSpPr>
            <a:spLocks noGrp="1"/>
          </p:cNvSpPr>
          <p:nvPr>
            <p:ph type="sldNum" sz="quarter" idx="11"/>
          </p:nvPr>
        </p:nvSpPr>
        <p:spPr>
          <a:xfrm>
            <a:off x="8930880" y="6616701"/>
            <a:ext cx="975121" cy="241300"/>
          </a:xfrm>
        </p:spPr>
        <p:txBody>
          <a:bodyPr/>
          <a:lstStyle>
            <a:lvl1pPr>
              <a:defRPr/>
            </a:lvl1pPr>
          </a:lstStyle>
          <a:p>
            <a:r>
              <a:rPr lang="en-US" altLang="en-US" dirty="0"/>
              <a:t>Slide </a:t>
            </a:r>
            <a:fld id="{6342D6F1-9BC3-4BE6-9613-A35A4FFA70DF}" type="slidenum">
              <a:rPr lang="en-US" altLang="en-US"/>
              <a:pPr/>
              <a:t>‹#›</a:t>
            </a:fld>
            <a:endParaRPr lang="en-US" altLang="en-US" dirty="0"/>
          </a:p>
        </p:txBody>
      </p:sp>
      <p:sp>
        <p:nvSpPr>
          <p:cNvPr id="8" name="Date Placeholder 7"/>
          <p:cNvSpPr>
            <a:spLocks noGrp="1"/>
          </p:cNvSpPr>
          <p:nvPr>
            <p:ph type="dt" sz="half" idx="12"/>
          </p:nvPr>
        </p:nvSpPr>
        <p:spPr>
          <a:xfrm>
            <a:off x="6999554" y="6621465"/>
            <a:ext cx="1853935" cy="236537"/>
          </a:xfrm>
        </p:spPr>
        <p:txBody>
          <a:bodyPr/>
          <a:lstStyle>
            <a:lvl1pPr>
              <a:defRPr/>
            </a:lvl1pPr>
          </a:lstStyle>
          <a:p>
            <a:r>
              <a:rPr lang="en-US" altLang="en-US"/>
              <a:t>Version 1.0</a:t>
            </a:r>
          </a:p>
        </p:txBody>
      </p:sp>
    </p:spTree>
    <p:extLst>
      <p:ext uri="{BB962C8B-B14F-4D97-AF65-F5344CB8AC3E}">
        <p14:creationId xmlns:p14="http://schemas.microsoft.com/office/powerpoint/2010/main" val="527108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4730" y="0"/>
            <a:ext cx="7670271" cy="838200"/>
          </a:xfrm>
        </p:spPr>
        <p:txBody>
          <a:bodyPr/>
          <a:lstStyle/>
          <a:p>
            <a:r>
              <a:rPr lang="en-US"/>
              <a:t>Click to edit Master title style</a:t>
            </a:r>
            <a:endParaRPr lang="en-SG"/>
          </a:p>
        </p:txBody>
      </p:sp>
      <p:sp>
        <p:nvSpPr>
          <p:cNvPr id="3" name="Text Placeholder 2"/>
          <p:cNvSpPr>
            <a:spLocks noGrp="1"/>
          </p:cNvSpPr>
          <p:nvPr>
            <p:ph type="body" sz="half" idx="1"/>
          </p:nvPr>
        </p:nvSpPr>
        <p:spPr>
          <a:xfrm>
            <a:off x="613966" y="1196977"/>
            <a:ext cx="4251325" cy="5280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5030391" y="1196977"/>
            <a:ext cx="4251325" cy="5280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Footer Placeholder 4"/>
          <p:cNvSpPr>
            <a:spLocks noGrp="1"/>
          </p:cNvSpPr>
          <p:nvPr>
            <p:ph type="ftr" sz="quarter" idx="10"/>
          </p:nvPr>
        </p:nvSpPr>
        <p:spPr>
          <a:xfrm>
            <a:off x="608808" y="6616701"/>
            <a:ext cx="6313356" cy="241300"/>
          </a:xfrm>
        </p:spPr>
        <p:txBody>
          <a:bodyPr/>
          <a:lstStyle>
            <a:lvl1pPr>
              <a:defRPr/>
            </a:lvl1pPr>
          </a:lstStyle>
          <a:p>
            <a:r>
              <a:rPr lang="en-US" altLang="en-US"/>
              <a:t>Copyright ©Tan Kim Leng                                           CONFIDENTIAL                </a:t>
            </a:r>
          </a:p>
        </p:txBody>
      </p:sp>
      <p:sp>
        <p:nvSpPr>
          <p:cNvPr id="6" name="Slide Number Placeholder 5"/>
          <p:cNvSpPr>
            <a:spLocks noGrp="1"/>
          </p:cNvSpPr>
          <p:nvPr>
            <p:ph type="sldNum" sz="quarter" idx="11"/>
          </p:nvPr>
        </p:nvSpPr>
        <p:spPr>
          <a:xfrm>
            <a:off x="8930880" y="6616701"/>
            <a:ext cx="975121" cy="241300"/>
          </a:xfrm>
        </p:spPr>
        <p:txBody>
          <a:bodyPr/>
          <a:lstStyle>
            <a:lvl1pPr>
              <a:defRPr/>
            </a:lvl1pPr>
          </a:lstStyle>
          <a:p>
            <a:r>
              <a:rPr lang="en-US" altLang="en-US" dirty="0"/>
              <a:t>Slide </a:t>
            </a:r>
            <a:fld id="{DD6CD818-CBD2-4415-8EBE-7CC90DBD806D}" type="slidenum">
              <a:rPr lang="en-US" altLang="en-US"/>
              <a:pPr/>
              <a:t>‹#›</a:t>
            </a:fld>
            <a:endParaRPr lang="en-US" altLang="en-US" dirty="0"/>
          </a:p>
        </p:txBody>
      </p:sp>
      <p:sp>
        <p:nvSpPr>
          <p:cNvPr id="7" name="Date Placeholder 6"/>
          <p:cNvSpPr>
            <a:spLocks noGrp="1"/>
          </p:cNvSpPr>
          <p:nvPr>
            <p:ph type="dt" sz="half" idx="12"/>
          </p:nvPr>
        </p:nvSpPr>
        <p:spPr>
          <a:xfrm>
            <a:off x="6999554" y="6621465"/>
            <a:ext cx="1853935" cy="236537"/>
          </a:xfrm>
        </p:spPr>
        <p:txBody>
          <a:bodyPr/>
          <a:lstStyle>
            <a:lvl1pPr>
              <a:defRPr/>
            </a:lvl1pPr>
          </a:lstStyle>
          <a:p>
            <a:r>
              <a:rPr lang="en-US" altLang="en-US"/>
              <a:t>Version 1.0</a:t>
            </a:r>
          </a:p>
        </p:txBody>
      </p:sp>
    </p:spTree>
    <p:extLst>
      <p:ext uri="{BB962C8B-B14F-4D97-AF65-F5344CB8AC3E}">
        <p14:creationId xmlns:p14="http://schemas.microsoft.com/office/powerpoint/2010/main" val="1155475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9532" y="155448"/>
            <a:ext cx="8377836" cy="916099"/>
          </a:xfrm>
        </p:spPr>
        <p:txBody>
          <a:bodyPr>
            <a:normAutofit/>
          </a:bodyPr>
          <a:lstStyle>
            <a:lvl1pPr>
              <a:defRPr sz="3600"/>
            </a:lvl1pPr>
            <a:extLst/>
          </a:lstStyle>
          <a:p>
            <a:r>
              <a:rPr lang="en-US" dirty="0"/>
              <a:t>Click to edit Master title style</a:t>
            </a:r>
          </a:p>
        </p:txBody>
      </p:sp>
      <p:sp>
        <p:nvSpPr>
          <p:cNvPr id="3" name="Content Placeholder 2"/>
          <p:cNvSpPr>
            <a:spLocks noGrp="1"/>
          </p:cNvSpPr>
          <p:nvPr>
            <p:ph idx="1"/>
          </p:nvPr>
        </p:nvSpPr>
        <p:spPr/>
        <p:txBody>
          <a:bodyPr/>
          <a:lstStyle>
            <a:lvl1pPr>
              <a:spcBef>
                <a:spcPts val="900"/>
              </a:spcBef>
              <a:defRPr/>
            </a:lvl1pPr>
            <a:lvl2pPr>
              <a:spcBef>
                <a:spcPts val="900"/>
              </a:spcBef>
              <a:defRPr/>
            </a:lvl2pPr>
            <a:lvl3pPr>
              <a:spcBef>
                <a:spcPts val="900"/>
              </a:spcBef>
              <a:defRPr/>
            </a:lvl3pPr>
            <a:lvl4pPr>
              <a:spcBef>
                <a:spcPts val="900"/>
              </a:spcBef>
              <a:defRPr/>
            </a:lvl4pPr>
            <a:lvl5pPr>
              <a:spcBef>
                <a:spcPts val="900"/>
              </a:spcBef>
              <a:defRPr/>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r>
              <a:rPr lang="en-US"/>
              <a:t>Version 1.0</a:t>
            </a:r>
          </a:p>
        </p:txBody>
      </p:sp>
      <p:sp>
        <p:nvSpPr>
          <p:cNvPr id="5" name="Footer Placeholder 4"/>
          <p:cNvSpPr>
            <a:spLocks noGrp="1"/>
          </p:cNvSpPr>
          <p:nvPr>
            <p:ph type="ftr" sz="quarter" idx="11"/>
          </p:nvPr>
        </p:nvSpPr>
        <p:spPr/>
        <p:txBody>
          <a:bodyPr/>
          <a:lstStyle>
            <a:lvl1pPr algn="ctr">
              <a:defRPr/>
            </a:lvl1pPr>
          </a:lstStyle>
          <a:p>
            <a:r>
              <a:rPr lang="en-US"/>
              <a:t>Copyright ©Tan Kim Leng                                           CONFIDENTIAL                </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1371D364-6351-44CA-B9C9-889656058316}" type="slidenum">
              <a:rPr lang="en-US" smtClean="0"/>
              <a:pPr/>
              <a:t>‹#›</a:t>
            </a:fld>
            <a:endParaRPr lang="en-US" dirty="0"/>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9530" y="155448"/>
            <a:ext cx="8326344" cy="916099"/>
          </a:xfrm>
        </p:spPr>
        <p:txBody>
          <a:bodyPr>
            <a:normAutofit/>
          </a:bodyPr>
          <a:lstStyle>
            <a:lvl1pPr>
              <a:defRPr sz="3600"/>
            </a:lvl1pPr>
            <a:extLst/>
          </a:lstStyle>
          <a:p>
            <a:r>
              <a:rPr lang="en-US" dirty="0"/>
              <a:t>Click to edit Master title style</a:t>
            </a:r>
          </a:p>
        </p:txBody>
      </p:sp>
      <p:sp>
        <p:nvSpPr>
          <p:cNvPr id="3" name="Content Placeholder 2"/>
          <p:cNvSpPr>
            <a:spLocks noGrp="1"/>
          </p:cNvSpPr>
          <p:nvPr>
            <p:ph idx="1"/>
          </p:nvPr>
        </p:nvSpPr>
        <p:spPr>
          <a:xfrm>
            <a:off x="309530" y="1357299"/>
            <a:ext cx="6578249" cy="50006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lipArt Placeholder 8"/>
          <p:cNvSpPr>
            <a:spLocks noGrp="1"/>
          </p:cNvSpPr>
          <p:nvPr>
            <p:ph type="clipArt" sz="quarter" idx="13"/>
          </p:nvPr>
        </p:nvSpPr>
        <p:spPr>
          <a:xfrm>
            <a:off x="7042561" y="2143117"/>
            <a:ext cx="2708691" cy="3571900"/>
          </a:xfrm>
        </p:spPr>
        <p:txBody>
          <a:bodyPr rtlCol="0">
            <a:normAutofit/>
          </a:bodyPr>
          <a:lstStyle/>
          <a:p>
            <a:pPr lvl="0"/>
            <a:r>
              <a:rPr lang="en-US" noProof="0"/>
              <a:t>Click icon to add clip art</a:t>
            </a:r>
            <a:endParaRPr lang="en-SG" noProof="0"/>
          </a:p>
        </p:txBody>
      </p:sp>
      <p:sp>
        <p:nvSpPr>
          <p:cNvPr id="5" name="Date Placeholder 3"/>
          <p:cNvSpPr>
            <a:spLocks noGrp="1"/>
          </p:cNvSpPr>
          <p:nvPr>
            <p:ph type="dt" sz="half" idx="14"/>
          </p:nvPr>
        </p:nvSpPr>
        <p:spPr/>
        <p:txBody>
          <a:bodyPr/>
          <a:lstStyle>
            <a:lvl1pPr>
              <a:defRPr/>
            </a:lvl1pPr>
          </a:lstStyle>
          <a:p>
            <a:pPr>
              <a:defRPr/>
            </a:pPr>
            <a:r>
              <a:rPr lang="en-US"/>
              <a:t>Version 1.0</a:t>
            </a:r>
          </a:p>
        </p:txBody>
      </p:sp>
      <p:sp>
        <p:nvSpPr>
          <p:cNvPr id="6" name="Footer Placeholder 4"/>
          <p:cNvSpPr>
            <a:spLocks noGrp="1"/>
          </p:cNvSpPr>
          <p:nvPr>
            <p:ph type="ftr" sz="quarter" idx="15"/>
          </p:nvPr>
        </p:nvSpPr>
        <p:spPr/>
        <p:txBody>
          <a:bodyPr/>
          <a:lstStyle>
            <a:lvl1pPr algn="ctr">
              <a:defRPr/>
            </a:lvl1pPr>
          </a:lstStyle>
          <a:p>
            <a:r>
              <a:rPr lang="en-US"/>
              <a:t>Copyright ©Tan Kim Leng                                           CONFIDENTIAL                </a:t>
            </a:r>
            <a:endParaRPr lang="en-US" dirty="0"/>
          </a:p>
        </p:txBody>
      </p:sp>
      <p:sp>
        <p:nvSpPr>
          <p:cNvPr id="7" name="Slide Number Placeholder 5"/>
          <p:cNvSpPr>
            <a:spLocks noGrp="1"/>
          </p:cNvSpPr>
          <p:nvPr>
            <p:ph type="sldNum" sz="quarter" idx="16"/>
          </p:nvPr>
        </p:nvSpPr>
        <p:spPr/>
        <p:txBody>
          <a:bodyPr/>
          <a:lstStyle>
            <a:lvl1pPr>
              <a:defRPr/>
            </a:lvl1pPr>
          </a:lstStyle>
          <a:p>
            <a:r>
              <a:rPr lang="en-US" dirty="0"/>
              <a:t>Slide </a:t>
            </a:r>
            <a:fld id="{F111F9D4-08CA-4E3C-9308-EA237978193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userDrawn="1"/>
        </p:nvSpPr>
        <p:spPr bwMode="ltGray">
          <a:xfrm>
            <a:off x="0" y="6454778"/>
            <a:ext cx="9906000" cy="403223"/>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chemeClr val="bg1"/>
              </a:solidFill>
              <a:cs typeface="Arial" charset="0"/>
            </a:endParaRPr>
          </a:p>
        </p:txBody>
      </p:sp>
      <p:sp>
        <p:nvSpPr>
          <p:cNvPr id="4" name="Rectangle 3"/>
          <p:cNvSpPr/>
          <p:nvPr/>
        </p:nvSpPr>
        <p:spPr bwMode="ltGray">
          <a:xfrm>
            <a:off x="0" y="2"/>
            <a:ext cx="9906000" cy="2601913"/>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5" name="Rectangle 4"/>
          <p:cNvSpPr/>
          <p:nvPr/>
        </p:nvSpPr>
        <p:spPr bwMode="invGray">
          <a:xfrm>
            <a:off x="0" y="2601915"/>
            <a:ext cx="9906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title"/>
          </p:nvPr>
        </p:nvSpPr>
        <p:spPr>
          <a:xfrm>
            <a:off x="386921" y="142852"/>
            <a:ext cx="9054767" cy="1643075"/>
          </a:xfrm>
        </p:spPr>
        <p:txBody>
          <a:bodyPr tIns="0" rIns="91440" bIns="0" anchor="b"/>
          <a:lstStyle>
            <a:lvl1pPr algn="l">
              <a:defRPr sz="2700" b="1" cap="none" baseline="0"/>
            </a:lvl1pPr>
            <a:extLst/>
          </a:lstStyle>
          <a:p>
            <a:r>
              <a:rPr lang="en-US"/>
              <a:t>Click to edit Master title style</a:t>
            </a:r>
            <a:endParaRPr lang="en-US" dirty="0"/>
          </a:p>
        </p:txBody>
      </p:sp>
      <p:sp>
        <p:nvSpPr>
          <p:cNvPr id="3" name="Text Placeholder 2"/>
          <p:cNvSpPr>
            <a:spLocks noGrp="1"/>
          </p:cNvSpPr>
          <p:nvPr>
            <p:ph type="body" idx="1"/>
          </p:nvPr>
        </p:nvSpPr>
        <p:spPr>
          <a:xfrm>
            <a:off x="386921" y="1857364"/>
            <a:ext cx="9054767" cy="685800"/>
          </a:xfrm>
        </p:spPr>
        <p:txBody>
          <a:bodyPr lIns="146304" tIns="0" rIns="45720" bIns="0"/>
          <a:lstStyle>
            <a:lvl1pPr marL="0" indent="0">
              <a:buNone/>
              <a:defRPr sz="1500">
                <a:solidFill>
                  <a:srgbClr val="FFFFFF"/>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r>
              <a:rPr lang="en-US"/>
              <a:t>Version 1.0</a:t>
            </a:r>
          </a:p>
        </p:txBody>
      </p:sp>
      <p:sp>
        <p:nvSpPr>
          <p:cNvPr id="7" name="Footer Placeholder 4"/>
          <p:cNvSpPr>
            <a:spLocks noGrp="1"/>
          </p:cNvSpPr>
          <p:nvPr>
            <p:ph type="ftr" sz="quarter" idx="11"/>
          </p:nvPr>
        </p:nvSpPr>
        <p:spPr/>
        <p:txBody>
          <a:bodyPr/>
          <a:lstStyle>
            <a:lvl1pPr algn="ctr">
              <a:defRPr>
                <a:solidFill>
                  <a:srgbClr val="FFFFFF"/>
                </a:solidFill>
              </a:defRPr>
            </a:lvl1pPr>
          </a:lstStyle>
          <a:p>
            <a:r>
              <a:rPr lang="en-US"/>
              <a:t>Copyright ©Tan Kim Leng                                           CONFIDENTIAL                </a:t>
            </a:r>
          </a:p>
        </p:txBody>
      </p:sp>
      <p:sp>
        <p:nvSpPr>
          <p:cNvPr id="8" name="Slide Number Placeholder 5"/>
          <p:cNvSpPr>
            <a:spLocks noGrp="1"/>
          </p:cNvSpPr>
          <p:nvPr>
            <p:ph type="sldNum" sz="quarter" idx="12"/>
          </p:nvPr>
        </p:nvSpPr>
        <p:spPr/>
        <p:txBody>
          <a:bodyPr/>
          <a:lstStyle>
            <a:lvl1pPr>
              <a:defRPr>
                <a:solidFill>
                  <a:srgbClr val="FFFFFF"/>
                </a:solidFill>
              </a:defRPr>
            </a:lvl1pPr>
          </a:lstStyle>
          <a:p>
            <a:r>
              <a:rPr lang="en-US" dirty="0"/>
              <a:t>Slide </a:t>
            </a:r>
            <a:fld id="{80AB2B45-2A76-4B0C-A2EA-3136148A881F}" type="slidenum">
              <a:rPr lang="en-US"/>
              <a:pPr/>
              <a:t>‹#›</a:t>
            </a:fld>
            <a:endParaRPr lang="en-US" dirty="0"/>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9530" y="1428736"/>
            <a:ext cx="4560920" cy="4857784"/>
          </a:xfrm>
        </p:spPr>
        <p:txBody>
          <a:bodyPr lIns="91440"/>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35550" y="1428736"/>
            <a:ext cx="4560920" cy="4857784"/>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Version 1.0</a:t>
            </a:r>
          </a:p>
        </p:txBody>
      </p:sp>
      <p:sp>
        <p:nvSpPr>
          <p:cNvPr id="6" name="Footer Placeholder 5"/>
          <p:cNvSpPr>
            <a:spLocks noGrp="1"/>
          </p:cNvSpPr>
          <p:nvPr>
            <p:ph type="ftr" sz="quarter" idx="11"/>
          </p:nvPr>
        </p:nvSpPr>
        <p:spPr/>
        <p:txBody>
          <a:bodyPr/>
          <a:lstStyle>
            <a:lvl1pPr algn="ctr">
              <a:defRPr/>
            </a:lvl1pPr>
          </a:lstStyle>
          <a:p>
            <a:r>
              <a:rPr lang="en-US"/>
              <a:t>Copyright ©Tan Kim Leng                                           CONFIDENTIAL                </a:t>
            </a:r>
            <a:endParaRPr lang="en-US" dirty="0"/>
          </a:p>
        </p:txBody>
      </p:sp>
      <p:sp>
        <p:nvSpPr>
          <p:cNvPr id="7" name="Slide Number Placeholder 6"/>
          <p:cNvSpPr>
            <a:spLocks noGrp="1"/>
          </p:cNvSpPr>
          <p:nvPr>
            <p:ph type="sldNum" sz="quarter" idx="12"/>
          </p:nvPr>
        </p:nvSpPr>
        <p:spPr/>
        <p:txBody>
          <a:bodyPr/>
          <a:lstStyle>
            <a:lvl1pPr>
              <a:defRPr/>
            </a:lvl1pPr>
          </a:lstStyle>
          <a:p>
            <a:r>
              <a:rPr lang="en-US" dirty="0"/>
              <a:t>Slide </a:t>
            </a:r>
            <a:fld id="{3B6238AC-9D26-4A30-8ABC-372010F78B7C}" type="slidenum">
              <a:rPr lang="en-US"/>
              <a:pPr/>
              <a:t>‹#›</a:t>
            </a:fld>
            <a:endParaRPr lang="en-US" dirty="0"/>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309530" y="1428737"/>
            <a:ext cx="4562640" cy="715355"/>
          </a:xfrm>
        </p:spPr>
        <p:txBody>
          <a:bodyPr lIns="146304" anchor="ctr"/>
          <a:lstStyle>
            <a:lvl1pPr marL="0" indent="0">
              <a:buNone/>
              <a:defRPr sz="1725" b="1" cap="all"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extLst/>
          </a:lstStyle>
          <a:p>
            <a:pPr lvl="0"/>
            <a:r>
              <a:rPr lang="en-US"/>
              <a:t>Click to edit Master text styles</a:t>
            </a:r>
          </a:p>
        </p:txBody>
      </p:sp>
      <p:sp>
        <p:nvSpPr>
          <p:cNvPr id="4" name="Content Placeholder 3"/>
          <p:cNvSpPr>
            <a:spLocks noGrp="1"/>
          </p:cNvSpPr>
          <p:nvPr>
            <p:ph sz="half" idx="2"/>
          </p:nvPr>
        </p:nvSpPr>
        <p:spPr>
          <a:xfrm>
            <a:off x="309530" y="2179261"/>
            <a:ext cx="4562640" cy="4107259"/>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32112" y="1428737"/>
            <a:ext cx="4564360" cy="715355"/>
          </a:xfrm>
        </p:spPr>
        <p:txBody>
          <a:bodyPr lIns="146304" anchor="ctr"/>
          <a:lstStyle>
            <a:lvl1pPr marL="0" indent="0">
              <a:buNone/>
              <a:defRPr sz="1725" b="1" cap="all"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extLst/>
          </a:lstStyle>
          <a:p>
            <a:pPr lvl="0"/>
            <a:r>
              <a:rPr lang="en-US"/>
              <a:t>Click to edit Master text styles</a:t>
            </a:r>
          </a:p>
        </p:txBody>
      </p:sp>
      <p:sp>
        <p:nvSpPr>
          <p:cNvPr id="6" name="Content Placeholder 5"/>
          <p:cNvSpPr>
            <a:spLocks noGrp="1"/>
          </p:cNvSpPr>
          <p:nvPr>
            <p:ph sz="quarter" idx="4"/>
          </p:nvPr>
        </p:nvSpPr>
        <p:spPr>
          <a:xfrm>
            <a:off x="5032112" y="2179261"/>
            <a:ext cx="4564360" cy="4107259"/>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Version 1.0</a:t>
            </a:r>
          </a:p>
        </p:txBody>
      </p:sp>
      <p:sp>
        <p:nvSpPr>
          <p:cNvPr id="8" name="Footer Placeholder 7"/>
          <p:cNvSpPr>
            <a:spLocks noGrp="1"/>
          </p:cNvSpPr>
          <p:nvPr>
            <p:ph type="ftr" sz="quarter" idx="11"/>
          </p:nvPr>
        </p:nvSpPr>
        <p:spPr/>
        <p:txBody>
          <a:bodyPr/>
          <a:lstStyle>
            <a:lvl1pPr algn="ctr">
              <a:defRPr/>
            </a:lvl1pPr>
          </a:lstStyle>
          <a:p>
            <a:r>
              <a:rPr lang="en-US"/>
              <a:t>Copyright ©Tan Kim Leng                                           CONFIDENTIAL                </a:t>
            </a:r>
            <a:endParaRPr lang="en-US" dirty="0"/>
          </a:p>
        </p:txBody>
      </p:sp>
      <p:sp>
        <p:nvSpPr>
          <p:cNvPr id="9" name="Slide Number Placeholder 8"/>
          <p:cNvSpPr>
            <a:spLocks noGrp="1"/>
          </p:cNvSpPr>
          <p:nvPr>
            <p:ph type="sldNum" sz="quarter" idx="12"/>
          </p:nvPr>
        </p:nvSpPr>
        <p:spPr/>
        <p:txBody>
          <a:bodyPr/>
          <a:lstStyle>
            <a:lvl1pPr>
              <a:defRPr/>
            </a:lvl1pPr>
          </a:lstStyle>
          <a:p>
            <a:r>
              <a:rPr lang="en-US" dirty="0"/>
              <a:t>Slide </a:t>
            </a:r>
            <a:fld id="{F134A4A4-4E2C-4A96-8FD2-5FC4F834A9DC}" type="slidenum">
              <a:rPr lang="en-US"/>
              <a:pPr/>
              <a:t>‹#›</a:t>
            </a:fld>
            <a:endParaRPr lang="en-US" dirty="0"/>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Version 1.0</a:t>
            </a:r>
          </a:p>
        </p:txBody>
      </p:sp>
      <p:sp>
        <p:nvSpPr>
          <p:cNvPr id="4" name="Footer Placeholder 3"/>
          <p:cNvSpPr>
            <a:spLocks noGrp="1"/>
          </p:cNvSpPr>
          <p:nvPr>
            <p:ph type="ftr" sz="quarter" idx="11"/>
          </p:nvPr>
        </p:nvSpPr>
        <p:spPr/>
        <p:txBody>
          <a:bodyPr/>
          <a:lstStyle>
            <a:lvl1pPr>
              <a:defRPr/>
            </a:lvl1pPr>
          </a:lstStyle>
          <a:p>
            <a:r>
              <a:rPr lang="en-US"/>
              <a:t>Copyright ©Tan Kim Leng                                           CONFIDENTIAL                </a:t>
            </a:r>
            <a:endParaRPr lang="en-US" dirty="0"/>
          </a:p>
        </p:txBody>
      </p:sp>
      <p:sp>
        <p:nvSpPr>
          <p:cNvPr id="5" name="Slide Number Placeholder 4"/>
          <p:cNvSpPr>
            <a:spLocks noGrp="1"/>
          </p:cNvSpPr>
          <p:nvPr>
            <p:ph type="sldNum" sz="quarter" idx="12"/>
          </p:nvPr>
        </p:nvSpPr>
        <p:spPr/>
        <p:txBody>
          <a:bodyPr/>
          <a:lstStyle>
            <a:lvl1pPr>
              <a:defRPr/>
            </a:lvl1pPr>
          </a:lstStyle>
          <a:p>
            <a:r>
              <a:rPr lang="en-US" dirty="0"/>
              <a:t>Slide </a:t>
            </a:r>
            <a:fld id="{D3005AB5-6C77-43A4-87A5-B8A35F5CD4B4}" type="slidenum">
              <a:rPr lang="en-US"/>
              <a:pPr/>
              <a:t>‹#›</a:t>
            </a:fld>
            <a:endParaRPr lang="en-US" dirty="0"/>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3093908" y="1"/>
            <a:ext cx="49873" cy="1454151"/>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 name="Rectangle 5"/>
          <p:cNvSpPr/>
          <p:nvPr/>
        </p:nvSpPr>
        <p:spPr bwMode="invGray">
          <a:xfrm>
            <a:off x="3093908" y="1"/>
            <a:ext cx="49873" cy="1454151"/>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2" name="Title 1"/>
          <p:cNvSpPr>
            <a:spLocks noGrp="1"/>
          </p:cNvSpPr>
          <p:nvPr>
            <p:ph type="title"/>
          </p:nvPr>
        </p:nvSpPr>
        <p:spPr>
          <a:xfrm>
            <a:off x="181825" y="152400"/>
            <a:ext cx="2734056" cy="978408"/>
          </a:xfrm>
        </p:spPr>
        <p:txBody>
          <a:bodyPr lIns="73152" bIns="0" anchor="b">
            <a:sp3d prstMaterial="matte"/>
          </a:bodyPr>
          <a:lstStyle>
            <a:lvl1pPr algn="l">
              <a:defRPr sz="1500" b="0"/>
            </a:lvl1pPr>
            <a:extLst/>
          </a:lstStyle>
          <a:p>
            <a:r>
              <a:rPr lang="en-US"/>
              <a:t>Click to edit Master title style</a:t>
            </a:r>
          </a:p>
        </p:txBody>
      </p:sp>
      <p:sp>
        <p:nvSpPr>
          <p:cNvPr id="3" name="Content Placeholder 2"/>
          <p:cNvSpPr>
            <a:spLocks noGrp="1"/>
          </p:cNvSpPr>
          <p:nvPr>
            <p:ph idx="1"/>
          </p:nvPr>
        </p:nvSpPr>
        <p:spPr>
          <a:xfrm>
            <a:off x="3173004" y="1428737"/>
            <a:ext cx="6512016" cy="4873283"/>
          </a:xfrm>
        </p:spPr>
        <p:txBody>
          <a:bodyPr>
            <a:normAutofit/>
          </a:bodyPr>
          <a:lstStyle>
            <a:lvl1pPr>
              <a:defRPr sz="2100"/>
            </a:lvl1pPr>
            <a:lvl2pPr>
              <a:defRPr sz="1800"/>
            </a:lvl2pPr>
            <a:lvl3pPr>
              <a:defRPr sz="1500"/>
            </a:lvl3pPr>
            <a:lvl4pPr>
              <a:defRPr sz="1350"/>
            </a:lvl4pPr>
            <a:lvl5pPr>
              <a:defRPr sz="1350"/>
            </a:lvl5pPr>
            <a:lvl6pPr>
              <a:defRPr sz="1500"/>
            </a:lvl6pPr>
            <a:lvl7pPr>
              <a:defRPr sz="1500"/>
            </a:lvl7pPr>
            <a:lvl8pPr>
              <a:defRPr sz="1500"/>
            </a:lvl8pPr>
            <a:lvl9pPr>
              <a:defRPr sz="15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1826" y="1428736"/>
            <a:ext cx="2759005" cy="487328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extLst/>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pPr>
              <a:defRPr/>
            </a:pPr>
            <a:r>
              <a:rPr lang="en-US"/>
              <a:t>Version 1.0</a:t>
            </a:r>
          </a:p>
        </p:txBody>
      </p:sp>
      <p:sp>
        <p:nvSpPr>
          <p:cNvPr id="8" name="Footer Placeholder 5"/>
          <p:cNvSpPr>
            <a:spLocks noGrp="1"/>
          </p:cNvSpPr>
          <p:nvPr>
            <p:ph type="ftr" sz="quarter" idx="11"/>
          </p:nvPr>
        </p:nvSpPr>
        <p:spPr/>
        <p:txBody>
          <a:bodyPr/>
          <a:lstStyle>
            <a:lvl1pPr>
              <a:defRPr/>
            </a:lvl1pPr>
          </a:lstStyle>
          <a:p>
            <a:r>
              <a:rPr lang="en-US"/>
              <a:t>Copyright ©Tan Kim Leng                                           CONFIDENTIAL                </a:t>
            </a:r>
          </a:p>
        </p:txBody>
      </p:sp>
      <p:sp>
        <p:nvSpPr>
          <p:cNvPr id="9" name="Slide Number Placeholder 6"/>
          <p:cNvSpPr>
            <a:spLocks noGrp="1"/>
          </p:cNvSpPr>
          <p:nvPr>
            <p:ph type="sldNum" sz="quarter" idx="12"/>
          </p:nvPr>
        </p:nvSpPr>
        <p:spPr/>
        <p:txBody>
          <a:bodyPr/>
          <a:lstStyle>
            <a:lvl1pPr>
              <a:defRPr/>
            </a:lvl1pPr>
          </a:lstStyle>
          <a:p>
            <a:r>
              <a:rPr lang="en-US" dirty="0"/>
              <a:t>Slide </a:t>
            </a:r>
            <a:fld id="{7FB20845-2339-4830-84E3-B2158236DD4B}" type="slidenum">
              <a:rPr lang="en-US"/>
              <a:pPr/>
              <a:t>‹#›</a:t>
            </a:fld>
            <a:endParaRPr lang="en-US" dirty="0"/>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Version 1.0</a:t>
            </a:r>
          </a:p>
        </p:txBody>
      </p:sp>
      <p:sp>
        <p:nvSpPr>
          <p:cNvPr id="5" name="Footer Placeholder 4"/>
          <p:cNvSpPr>
            <a:spLocks noGrp="1"/>
          </p:cNvSpPr>
          <p:nvPr>
            <p:ph type="ftr" sz="quarter" idx="11"/>
          </p:nvPr>
        </p:nvSpPr>
        <p:spPr/>
        <p:txBody>
          <a:bodyPr/>
          <a:lstStyle>
            <a:lvl1pPr algn="ctr">
              <a:defRPr/>
            </a:lvl1pPr>
          </a:lstStyle>
          <a:p>
            <a:r>
              <a:rPr lang="en-US"/>
              <a:t>Copyright ©Tan Kim Leng                                           CONFIDENTIAL                </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F1CDA007-C782-4AE4-BFB8-4E4576032CE2}" type="slidenum">
              <a:rPr lang="en-US"/>
              <a:pPr/>
              <a:t>‹#›</a:t>
            </a:fld>
            <a:endParaRPr lang="en-US" dirty="0"/>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1" name="Rectangle 10"/>
          <p:cNvSpPr/>
          <p:nvPr userDrawn="1"/>
        </p:nvSpPr>
        <p:spPr bwMode="ltGray">
          <a:xfrm>
            <a:off x="0" y="6454778"/>
            <a:ext cx="9906000" cy="403223"/>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chemeClr val="bg1"/>
              </a:solidFill>
              <a:cs typeface="Arial" charset="0"/>
            </a:endParaRPr>
          </a:p>
        </p:txBody>
      </p:sp>
      <p:sp>
        <p:nvSpPr>
          <p:cNvPr id="10" name="Rectangle 9"/>
          <p:cNvSpPr/>
          <p:nvPr/>
        </p:nvSpPr>
        <p:spPr bwMode="invGray">
          <a:xfrm>
            <a:off x="0" y="1214440"/>
            <a:ext cx="9906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7" name="Rectangle 6"/>
          <p:cNvSpPr/>
          <p:nvPr/>
        </p:nvSpPr>
        <p:spPr bwMode="ltGray">
          <a:xfrm>
            <a:off x="0" y="1"/>
            <a:ext cx="9906000" cy="1214439"/>
          </a:xfrm>
          <a:prstGeom prst="rect">
            <a:avLst/>
          </a:prstGeom>
          <a:solidFill>
            <a:schemeClr val="tx2">
              <a:lumMod val="50000"/>
            </a:schemeClr>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en-US">
              <a:solidFill>
                <a:schemeClr val="accent2">
                  <a:lumMod val="40000"/>
                  <a:lumOff val="60000"/>
                </a:schemeClr>
              </a:solidFill>
              <a:cs typeface="Arial" charset="0"/>
            </a:endParaRPr>
          </a:p>
        </p:txBody>
      </p:sp>
      <p:sp>
        <p:nvSpPr>
          <p:cNvPr id="2" name="Title Placeholder 1"/>
          <p:cNvSpPr>
            <a:spLocks noGrp="1"/>
          </p:cNvSpPr>
          <p:nvPr>
            <p:ph type="title"/>
          </p:nvPr>
        </p:nvSpPr>
        <p:spPr>
          <a:xfrm>
            <a:off x="309563" y="142875"/>
            <a:ext cx="8345901" cy="928688"/>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dirty="0"/>
              <a:t>Click to edit Master title style</a:t>
            </a:r>
          </a:p>
        </p:txBody>
      </p:sp>
      <p:sp>
        <p:nvSpPr>
          <p:cNvPr id="1029" name="Text Placeholder 2"/>
          <p:cNvSpPr>
            <a:spLocks noGrp="1"/>
          </p:cNvSpPr>
          <p:nvPr>
            <p:ph type="body" idx="1"/>
          </p:nvPr>
        </p:nvSpPr>
        <p:spPr bwMode="auto">
          <a:xfrm>
            <a:off x="309563" y="1357316"/>
            <a:ext cx="9286875" cy="500062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09564" y="6536604"/>
            <a:ext cx="1934766" cy="238849"/>
          </a:xfrm>
          <a:prstGeom prst="rect">
            <a:avLst/>
          </a:prstGeom>
        </p:spPr>
        <p:txBody>
          <a:bodyPr vert="horz" lIns="109728" rIns="45720" bIns="0" rtlCol="0" anchor="b"/>
          <a:lstStyle>
            <a:lvl1pPr algn="l" eaLnBrk="1" latinLnBrk="0" hangingPunct="1">
              <a:defRPr kumimoji="0" sz="825">
                <a:solidFill>
                  <a:schemeClr val="bg1"/>
                </a:solidFill>
                <a:cs typeface="+mn-cs"/>
              </a:defRPr>
            </a:lvl1pPr>
            <a:extLst/>
          </a:lstStyle>
          <a:p>
            <a:pPr>
              <a:defRPr/>
            </a:pPr>
            <a:r>
              <a:rPr lang="en-US"/>
              <a:t>Version 1.0</a:t>
            </a:r>
          </a:p>
        </p:txBody>
      </p:sp>
      <p:sp>
        <p:nvSpPr>
          <p:cNvPr id="5" name="Footer Placeholder 4"/>
          <p:cNvSpPr>
            <a:spLocks noGrp="1"/>
          </p:cNvSpPr>
          <p:nvPr>
            <p:ph type="ftr" sz="quarter" idx="3"/>
          </p:nvPr>
        </p:nvSpPr>
        <p:spPr>
          <a:xfrm>
            <a:off x="2321720" y="6536604"/>
            <a:ext cx="5417344" cy="238849"/>
          </a:xfrm>
          <a:prstGeom prst="rect">
            <a:avLst/>
          </a:prstGeom>
        </p:spPr>
        <p:txBody>
          <a:bodyPr vert="horz" wrap="square" lIns="45720" tIns="45720" rIns="45720" bIns="0" numCol="1" anchor="b" anchorCtr="0" compatLnSpc="1">
            <a:prstTxWarp prst="textNoShape">
              <a:avLst/>
            </a:prstTxWarp>
          </a:bodyPr>
          <a:lstStyle>
            <a:lvl1pPr algn="ctr">
              <a:defRPr sz="825">
                <a:solidFill>
                  <a:schemeClr val="bg1"/>
                </a:solidFill>
              </a:defRPr>
            </a:lvl1pPr>
          </a:lstStyle>
          <a:p>
            <a:r>
              <a:rPr lang="en-US"/>
              <a:t>Copyright ©Tan Kim Leng                                           CONFIDENTIAL                </a:t>
            </a:r>
            <a:endParaRPr lang="en-US" dirty="0"/>
          </a:p>
        </p:txBody>
      </p:sp>
      <p:sp>
        <p:nvSpPr>
          <p:cNvPr id="6" name="Slide Number Placeholder 5"/>
          <p:cNvSpPr>
            <a:spLocks noGrp="1"/>
          </p:cNvSpPr>
          <p:nvPr>
            <p:ph type="sldNum" sz="quarter" idx="4"/>
          </p:nvPr>
        </p:nvSpPr>
        <p:spPr>
          <a:xfrm>
            <a:off x="7816454" y="6540045"/>
            <a:ext cx="1788583" cy="246519"/>
          </a:xfrm>
          <a:prstGeom prst="rect">
            <a:avLst/>
          </a:prstGeom>
        </p:spPr>
        <p:txBody>
          <a:bodyPr vert="horz" wrap="square" lIns="91440" tIns="45720" rIns="91440" bIns="0" numCol="1" anchor="b" anchorCtr="0" compatLnSpc="1">
            <a:prstTxWarp prst="textNoShape">
              <a:avLst/>
            </a:prstTxWarp>
          </a:bodyPr>
          <a:lstStyle>
            <a:lvl1pPr algn="r">
              <a:defRPr sz="825">
                <a:solidFill>
                  <a:schemeClr val="bg1"/>
                </a:solidFill>
              </a:defRPr>
            </a:lvl1pPr>
          </a:lstStyle>
          <a:p>
            <a:r>
              <a:rPr lang="en-US" dirty="0"/>
              <a:t>Slide </a:t>
            </a:r>
            <a:fld id="{12D78EC6-4EDE-4D25-A58E-C79460674F0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4" r:id="rId8"/>
    <p:sldLayoutId id="2147483745" r:id="rId9"/>
    <p:sldLayoutId id="2147483746" r:id="rId10"/>
    <p:sldLayoutId id="2147483747" r:id="rId11"/>
    <p:sldLayoutId id="2147483748" r:id="rId12"/>
  </p:sldLayoutIdLst>
  <p:transition>
    <p:zoom/>
  </p:transition>
  <p:hf hdr="0"/>
  <p:txStyles>
    <p:titleStyle>
      <a:lvl1pPr algn="l" rtl="0" eaLnBrk="0" fontAlgn="base" hangingPunct="0">
        <a:spcBef>
          <a:spcPct val="0"/>
        </a:spcBef>
        <a:spcAft>
          <a:spcPct val="0"/>
        </a:spcAft>
        <a:defRPr sz="3600" b="1" kern="1200">
          <a:solidFill>
            <a:schemeClr val="accent2">
              <a:lumMod val="60000"/>
              <a:lumOff val="40000"/>
            </a:schemeClr>
          </a:solidFill>
          <a:latin typeface="+mj-lt"/>
          <a:ea typeface="+mj-ea"/>
          <a:cs typeface="+mj-cs"/>
        </a:defRPr>
      </a:lvl1pPr>
      <a:lvl2pPr algn="l" rtl="0" eaLnBrk="0" fontAlgn="base" hangingPunct="0">
        <a:spcBef>
          <a:spcPct val="0"/>
        </a:spcBef>
        <a:spcAft>
          <a:spcPct val="0"/>
        </a:spcAft>
        <a:defRPr sz="3000" b="1">
          <a:solidFill>
            <a:srgbClr val="347FD8"/>
          </a:solidFill>
          <a:latin typeface="Corbel" pitchFamily="34" charset="0"/>
        </a:defRPr>
      </a:lvl2pPr>
      <a:lvl3pPr algn="l" rtl="0" eaLnBrk="0" fontAlgn="base" hangingPunct="0">
        <a:spcBef>
          <a:spcPct val="0"/>
        </a:spcBef>
        <a:spcAft>
          <a:spcPct val="0"/>
        </a:spcAft>
        <a:defRPr sz="3000" b="1">
          <a:solidFill>
            <a:srgbClr val="347FD8"/>
          </a:solidFill>
          <a:latin typeface="Corbel" pitchFamily="34" charset="0"/>
        </a:defRPr>
      </a:lvl3pPr>
      <a:lvl4pPr algn="l" rtl="0" eaLnBrk="0" fontAlgn="base" hangingPunct="0">
        <a:spcBef>
          <a:spcPct val="0"/>
        </a:spcBef>
        <a:spcAft>
          <a:spcPct val="0"/>
        </a:spcAft>
        <a:defRPr sz="3000" b="1">
          <a:solidFill>
            <a:srgbClr val="347FD8"/>
          </a:solidFill>
          <a:latin typeface="Corbel" pitchFamily="34" charset="0"/>
        </a:defRPr>
      </a:lvl4pPr>
      <a:lvl5pPr algn="l" rtl="0" eaLnBrk="0" fontAlgn="base" hangingPunct="0">
        <a:spcBef>
          <a:spcPct val="0"/>
        </a:spcBef>
        <a:spcAft>
          <a:spcPct val="0"/>
        </a:spcAft>
        <a:defRPr sz="3000" b="1">
          <a:solidFill>
            <a:srgbClr val="347FD8"/>
          </a:solidFill>
          <a:latin typeface="Corbel" pitchFamily="34" charset="0"/>
        </a:defRPr>
      </a:lvl5pPr>
      <a:lvl6pPr marL="342900" algn="l" rtl="0" fontAlgn="base">
        <a:spcBef>
          <a:spcPct val="0"/>
        </a:spcBef>
        <a:spcAft>
          <a:spcPct val="0"/>
        </a:spcAft>
        <a:defRPr sz="3000" b="1">
          <a:solidFill>
            <a:srgbClr val="347FD8"/>
          </a:solidFill>
          <a:latin typeface="Corbel" pitchFamily="34" charset="0"/>
        </a:defRPr>
      </a:lvl6pPr>
      <a:lvl7pPr marL="685800" algn="l" rtl="0" fontAlgn="base">
        <a:spcBef>
          <a:spcPct val="0"/>
        </a:spcBef>
        <a:spcAft>
          <a:spcPct val="0"/>
        </a:spcAft>
        <a:defRPr sz="3000" b="1">
          <a:solidFill>
            <a:srgbClr val="347FD8"/>
          </a:solidFill>
          <a:latin typeface="Corbel" pitchFamily="34" charset="0"/>
        </a:defRPr>
      </a:lvl7pPr>
      <a:lvl8pPr marL="1028700" algn="l" rtl="0" fontAlgn="base">
        <a:spcBef>
          <a:spcPct val="0"/>
        </a:spcBef>
        <a:spcAft>
          <a:spcPct val="0"/>
        </a:spcAft>
        <a:defRPr sz="3000" b="1">
          <a:solidFill>
            <a:srgbClr val="347FD8"/>
          </a:solidFill>
          <a:latin typeface="Corbel" pitchFamily="34" charset="0"/>
        </a:defRPr>
      </a:lvl8pPr>
      <a:lvl9pPr marL="1371600" algn="l" rtl="0" fontAlgn="base">
        <a:spcBef>
          <a:spcPct val="0"/>
        </a:spcBef>
        <a:spcAft>
          <a:spcPct val="0"/>
        </a:spcAft>
        <a:defRPr sz="3000" b="1">
          <a:solidFill>
            <a:srgbClr val="347FD8"/>
          </a:solidFill>
          <a:latin typeface="Corbel" pitchFamily="34" charset="0"/>
        </a:defRPr>
      </a:lvl9pPr>
      <a:extLst/>
    </p:titleStyle>
    <p:bodyStyle>
      <a:lvl1pPr marL="328613" indent="-239316" algn="l" rtl="0" eaLnBrk="0" fontAlgn="base" hangingPunct="0">
        <a:spcBef>
          <a:spcPts val="450"/>
        </a:spcBef>
        <a:spcAft>
          <a:spcPct val="0"/>
        </a:spcAft>
        <a:buClr>
          <a:schemeClr val="accent1"/>
        </a:buClr>
        <a:buSzPct val="80000"/>
        <a:buFont typeface="Wingdings 2" pitchFamily="18" charset="2"/>
        <a:buChar char=""/>
        <a:defRPr sz="2800" kern="1200">
          <a:solidFill>
            <a:schemeClr val="accent2">
              <a:lumMod val="50000"/>
            </a:schemeClr>
          </a:solidFill>
          <a:latin typeface="+mn-lt"/>
          <a:ea typeface="+mn-ea"/>
          <a:cs typeface="+mn-cs"/>
        </a:defRPr>
      </a:lvl1pPr>
      <a:lvl2pPr marL="547688" indent="-204788" algn="l" rtl="0" eaLnBrk="0" fontAlgn="base" hangingPunct="0">
        <a:spcBef>
          <a:spcPts val="450"/>
        </a:spcBef>
        <a:spcAft>
          <a:spcPct val="0"/>
        </a:spcAft>
        <a:buClr>
          <a:schemeClr val="accent2"/>
        </a:buClr>
        <a:buSzPct val="90000"/>
        <a:buFont typeface="Wingdings" pitchFamily="2" charset="2"/>
        <a:buChar char=""/>
        <a:defRPr sz="2400" kern="1200">
          <a:solidFill>
            <a:schemeClr val="accent2">
              <a:lumMod val="50000"/>
            </a:schemeClr>
          </a:solidFill>
          <a:latin typeface="+mn-lt"/>
          <a:ea typeface="+mn-ea"/>
          <a:cs typeface="+mn-cs"/>
        </a:defRPr>
      </a:lvl2pPr>
      <a:lvl3pPr marL="746522" indent="-171450" algn="l" rtl="0" eaLnBrk="0" fontAlgn="base" hangingPunct="0">
        <a:spcBef>
          <a:spcPts val="450"/>
        </a:spcBef>
        <a:spcAft>
          <a:spcPct val="0"/>
        </a:spcAft>
        <a:buClr>
          <a:srgbClr val="9BBB59"/>
        </a:buClr>
        <a:buFont typeface="Arial" charset="0"/>
        <a:buChar char="▪"/>
        <a:defRPr sz="2000" kern="1200">
          <a:solidFill>
            <a:schemeClr val="accent2">
              <a:lumMod val="50000"/>
            </a:schemeClr>
          </a:solidFill>
          <a:latin typeface="+mn-lt"/>
          <a:ea typeface="+mn-ea"/>
          <a:cs typeface="+mn-cs"/>
        </a:defRPr>
      </a:lvl3pPr>
      <a:lvl4pPr marL="912019" indent="-136922" algn="l" rtl="0" eaLnBrk="0" fontAlgn="base" hangingPunct="0">
        <a:spcBef>
          <a:spcPts val="450"/>
        </a:spcBef>
        <a:spcAft>
          <a:spcPct val="0"/>
        </a:spcAft>
        <a:buClr>
          <a:srgbClr val="8064A2"/>
        </a:buClr>
        <a:buFont typeface="Arial" charset="0"/>
        <a:buChar char="▪"/>
        <a:defRPr sz="1800" kern="1200">
          <a:solidFill>
            <a:schemeClr val="accent2">
              <a:lumMod val="50000"/>
            </a:schemeClr>
          </a:solidFill>
          <a:latin typeface="+mn-lt"/>
          <a:ea typeface="+mn-ea"/>
          <a:cs typeface="+mn-cs"/>
        </a:defRPr>
      </a:lvl4pPr>
      <a:lvl5pPr marL="1069181" indent="-136922" algn="l" rtl="0" eaLnBrk="0" fontAlgn="base" hangingPunct="0">
        <a:spcBef>
          <a:spcPts val="450"/>
        </a:spcBef>
        <a:spcAft>
          <a:spcPct val="0"/>
        </a:spcAft>
        <a:buClr>
          <a:srgbClr val="4BACC6"/>
        </a:buClr>
        <a:buFont typeface="Wingdings 3" pitchFamily="18" charset="2"/>
        <a:buChar char=""/>
        <a:defRPr lang="en-US" sz="1600" kern="1200">
          <a:solidFill>
            <a:schemeClr val="accent2">
              <a:lumMod val="50000"/>
            </a:schemeClr>
          </a:solidFill>
          <a:latin typeface="+mn-lt"/>
          <a:ea typeface="+mn-ea"/>
          <a:cs typeface="+mn-cs"/>
        </a:defRPr>
      </a:lvl5pPr>
      <a:lvl6pPr marL="1220724" indent="-137160" algn="l" rtl="0" eaLnBrk="1" latinLnBrk="0" hangingPunct="1">
        <a:spcBef>
          <a:spcPct val="20000"/>
        </a:spcBef>
        <a:buClr>
          <a:schemeClr val="accent6"/>
        </a:buClr>
        <a:buSzPct val="100000"/>
        <a:buFont typeface="Wingdings 2"/>
        <a:buChar char=""/>
        <a:defRPr kumimoji="0" sz="1500" kern="1200">
          <a:solidFill>
            <a:schemeClr val="tx1"/>
          </a:solidFill>
          <a:latin typeface="+mn-lt"/>
          <a:ea typeface="+mn-ea"/>
          <a:cs typeface="+mn-cs"/>
        </a:defRPr>
      </a:lvl6pPr>
      <a:lvl7pPr marL="1371600" indent="-137160" algn="l" rtl="0" eaLnBrk="1" latinLnBrk="0" hangingPunct="1">
        <a:spcBef>
          <a:spcPct val="20000"/>
        </a:spcBef>
        <a:buClr>
          <a:schemeClr val="accent1"/>
        </a:buClr>
        <a:buSzPct val="100000"/>
        <a:buFont typeface="Wingdings 2"/>
        <a:buChar char=""/>
        <a:defRPr kumimoji="0" sz="1350" kern="1200">
          <a:solidFill>
            <a:schemeClr val="tx1"/>
          </a:solidFill>
          <a:latin typeface="+mn-lt"/>
          <a:ea typeface="+mn-ea"/>
          <a:cs typeface="+mn-cs"/>
        </a:defRPr>
      </a:lvl7pPr>
      <a:lvl8pPr marL="1522476" indent="-137160" algn="l" rtl="0" eaLnBrk="1" latinLnBrk="0" hangingPunct="1">
        <a:spcBef>
          <a:spcPct val="20000"/>
        </a:spcBef>
        <a:buClr>
          <a:schemeClr val="accent2"/>
        </a:buClr>
        <a:buFont typeface="Wingdings 2" pitchFamily="18" charset="2"/>
        <a:buChar char=""/>
        <a:defRPr kumimoji="0" sz="1350" kern="1200">
          <a:solidFill>
            <a:schemeClr val="tx1"/>
          </a:solidFill>
          <a:latin typeface="+mn-lt"/>
          <a:ea typeface="+mn-ea"/>
          <a:cs typeface="+mn-cs"/>
        </a:defRPr>
      </a:lvl8pPr>
      <a:lvl9pPr marL="1673352" indent="-137160" algn="l" rtl="0" eaLnBrk="1" latinLnBrk="0" hangingPunct="1">
        <a:spcBef>
          <a:spcPct val="20000"/>
        </a:spcBef>
        <a:buClr>
          <a:schemeClr val="accent3"/>
        </a:buClr>
        <a:buFont typeface="Wingdings 2" pitchFamily="18" charset="2"/>
        <a:buChar char=""/>
        <a:defRPr kumimoji="0" sz="135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26" Type="http://schemas.microsoft.com/office/2007/relationships/diagramDrawing" Target="../diagrams/drawing5.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5" Type="http://schemas.openxmlformats.org/officeDocument/2006/relationships/diagramColors" Target="../diagrams/colors5.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24" Type="http://schemas.openxmlformats.org/officeDocument/2006/relationships/diagramQuickStyle" Target="../diagrams/quickStyle5.xml"/><Relationship Id="rId5" Type="http://schemas.openxmlformats.org/officeDocument/2006/relationships/diagramColors" Target="../diagrams/colors1.xml"/><Relationship Id="rId15" Type="http://schemas.openxmlformats.org/officeDocument/2006/relationships/diagramColors" Target="../diagrams/colors3.xml"/><Relationship Id="rId23" Type="http://schemas.openxmlformats.org/officeDocument/2006/relationships/diagramLayout" Target="../diagrams/layout5.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openxmlformats.org/officeDocument/2006/relationships/diagramData" Target="../diagrams/data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A788F9B-447A-4EDE-9159-3B5364284FFE}"/>
              </a:ext>
            </a:extLst>
          </p:cNvPr>
          <p:cNvSpPr>
            <a:spLocks noGrp="1"/>
          </p:cNvSpPr>
          <p:nvPr>
            <p:ph type="title"/>
          </p:nvPr>
        </p:nvSpPr>
        <p:spPr>
          <a:xfrm>
            <a:off x="305366" y="106923"/>
            <a:ext cx="9812995" cy="928688"/>
          </a:xfrm>
        </p:spPr>
        <p:txBody>
          <a:bodyPr>
            <a:normAutofit/>
          </a:bodyPr>
          <a:lstStyle/>
          <a:p>
            <a:r>
              <a:rPr lang="en-US" dirty="0" err="1"/>
              <a:t>Khung</a:t>
            </a:r>
            <a:r>
              <a:rPr lang="en-US" dirty="0"/>
              <a:t> </a:t>
            </a:r>
            <a:r>
              <a:rPr lang="vi-VN" dirty="0"/>
              <a:t>cho </a:t>
            </a:r>
            <a:r>
              <a:rPr lang="en-US" dirty="0" err="1"/>
              <a:t>Quản</a:t>
            </a:r>
            <a:r>
              <a:rPr lang="en-US" dirty="0"/>
              <a:t> </a:t>
            </a:r>
            <a:r>
              <a:rPr lang="en-US" dirty="0" err="1"/>
              <a:t>lý</a:t>
            </a:r>
            <a:r>
              <a:rPr lang="en-US" dirty="0"/>
              <a:t> </a:t>
            </a:r>
            <a:r>
              <a:rPr lang="en-US" dirty="0" err="1"/>
              <a:t>dữ</a:t>
            </a:r>
            <a:r>
              <a:rPr lang="en-US" dirty="0"/>
              <a:t> </a:t>
            </a:r>
            <a:r>
              <a:rPr lang="en-US" dirty="0" err="1"/>
              <a:t>liệu</a:t>
            </a:r>
            <a:r>
              <a:rPr lang="en-US"/>
              <a:t> (</a:t>
            </a:r>
            <a:r>
              <a:rPr lang="vi-VN" dirty="0"/>
              <a:t>EDM</a:t>
            </a:r>
            <a:r>
              <a:rPr lang="en-US" dirty="0"/>
              <a:t>)</a:t>
            </a:r>
            <a:endParaRPr lang="vi-VN" dirty="0"/>
          </a:p>
        </p:txBody>
      </p:sp>
      <p:sp>
        <p:nvSpPr>
          <p:cNvPr id="4" name="Date Placeholder 3">
            <a:extLst>
              <a:ext uri="{FF2B5EF4-FFF2-40B4-BE49-F238E27FC236}">
                <a16:creationId xmlns:a16="http://schemas.microsoft.com/office/drawing/2014/main" id="{D26B17C8-12EE-4B44-A86B-1CBDEBC0D98A}"/>
              </a:ext>
            </a:extLst>
          </p:cNvPr>
          <p:cNvSpPr>
            <a:spLocks noGrp="1"/>
          </p:cNvSpPr>
          <p:nvPr>
            <p:ph type="dt" sz="half" idx="10"/>
          </p:nvPr>
        </p:nvSpPr>
        <p:spPr/>
        <p:txBody>
          <a:bodyPr/>
          <a:lstStyle/>
          <a:p>
            <a:pPr>
              <a:defRPr/>
            </a:pPr>
            <a:r>
              <a:rPr lang="vi-VN"/>
              <a:t>Phiên bản 1.0</a:t>
            </a:r>
          </a:p>
        </p:txBody>
      </p:sp>
      <p:sp>
        <p:nvSpPr>
          <p:cNvPr id="11" name="Footer Placeholder 10">
            <a:extLst>
              <a:ext uri="{FF2B5EF4-FFF2-40B4-BE49-F238E27FC236}">
                <a16:creationId xmlns:a16="http://schemas.microsoft.com/office/drawing/2014/main" id="{20BA91C7-4AF6-61E9-E708-9B1ADF40FE0B}"/>
              </a:ext>
            </a:extLst>
          </p:cNvPr>
          <p:cNvSpPr>
            <a:spLocks noGrp="1"/>
          </p:cNvSpPr>
          <p:nvPr>
            <p:ph type="ftr" sz="quarter" idx="11"/>
          </p:nvPr>
        </p:nvSpPr>
        <p:spPr/>
        <p:txBody>
          <a:bodyPr/>
          <a:lstStyle/>
          <a:p>
            <a:r>
              <a:rPr lang="vi-VN"/>
              <a:t>Copyright ©Tan Kim Leng                                           CONFIDENTIAL                </a:t>
            </a:r>
          </a:p>
        </p:txBody>
      </p:sp>
      <p:sp>
        <p:nvSpPr>
          <p:cNvPr id="12" name="Slide Number Placeholder 11">
            <a:extLst>
              <a:ext uri="{FF2B5EF4-FFF2-40B4-BE49-F238E27FC236}">
                <a16:creationId xmlns:a16="http://schemas.microsoft.com/office/drawing/2014/main" id="{C10C2933-4395-87BA-BE07-B829A4E34A81}"/>
              </a:ext>
            </a:extLst>
          </p:cNvPr>
          <p:cNvSpPr>
            <a:spLocks noGrp="1"/>
          </p:cNvSpPr>
          <p:nvPr>
            <p:ph type="sldNum" sz="quarter" idx="12"/>
          </p:nvPr>
        </p:nvSpPr>
        <p:spPr/>
        <p:txBody>
          <a:bodyPr/>
          <a:lstStyle/>
          <a:p>
            <a:r>
              <a:rPr lang="vi-VN"/>
              <a:t>Slide </a:t>
            </a:r>
            <a:fld id="{D3005AB5-6C77-43A4-87A5-B8A35F5CD4B4}" type="slidenum">
              <a:rPr lang="en-US" smtClean="0"/>
              <a:pPr/>
              <a:t>1</a:t>
            </a:fld>
            <a:endParaRPr lang="en-US"/>
          </a:p>
        </p:txBody>
      </p:sp>
      <p:sp>
        <p:nvSpPr>
          <p:cNvPr id="2" name="Rectangle 1">
            <a:extLst>
              <a:ext uri="{FF2B5EF4-FFF2-40B4-BE49-F238E27FC236}">
                <a16:creationId xmlns:a16="http://schemas.microsoft.com/office/drawing/2014/main" id="{3C3AE05F-BFB3-FA60-6258-581CB62CE29F}"/>
              </a:ext>
            </a:extLst>
          </p:cNvPr>
          <p:cNvSpPr/>
          <p:nvPr/>
        </p:nvSpPr>
        <p:spPr>
          <a:xfrm>
            <a:off x="128588" y="1292457"/>
            <a:ext cx="7975600" cy="5064125"/>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graphicFrame>
        <p:nvGraphicFramePr>
          <p:cNvPr id="3" name="Diagram 2">
            <a:extLst>
              <a:ext uri="{FF2B5EF4-FFF2-40B4-BE49-F238E27FC236}">
                <a16:creationId xmlns:a16="http://schemas.microsoft.com/office/drawing/2014/main" id="{F18B5359-37B3-6520-B892-DF431B122A46}"/>
              </a:ext>
            </a:extLst>
          </p:cNvPr>
          <p:cNvGraphicFramePr/>
          <p:nvPr>
            <p:extLst>
              <p:ext uri="{D42A27DB-BD31-4B8C-83A1-F6EECF244321}">
                <p14:modId xmlns:p14="http://schemas.microsoft.com/office/powerpoint/2010/main" val="1364536133"/>
              </p:ext>
            </p:extLst>
          </p:nvPr>
        </p:nvGraphicFramePr>
        <p:xfrm>
          <a:off x="958175" y="2498958"/>
          <a:ext cx="6604000" cy="3582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01173C7F-FF5D-4861-F861-542E99E3C603}"/>
              </a:ext>
            </a:extLst>
          </p:cNvPr>
          <p:cNvSpPr/>
          <p:nvPr/>
        </p:nvSpPr>
        <p:spPr>
          <a:xfrm>
            <a:off x="309563" y="1440836"/>
            <a:ext cx="7667625" cy="1010497"/>
          </a:xfrm>
          <a:prstGeom prst="rect">
            <a:avLst/>
          </a:prstGeom>
          <a:solidFill>
            <a:schemeClr val="bg1">
              <a:lumMod val="75000"/>
            </a:schemeClr>
          </a:solidFill>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D8123DD-55A7-B05B-5572-0A70C83F4190}"/>
              </a:ext>
            </a:extLst>
          </p:cNvPr>
          <p:cNvSpPr txBox="1"/>
          <p:nvPr/>
        </p:nvSpPr>
        <p:spPr>
          <a:xfrm>
            <a:off x="318276" y="1442501"/>
            <a:ext cx="1681883" cy="307777"/>
          </a:xfrm>
          <a:prstGeom prst="rect">
            <a:avLst/>
          </a:prstGeom>
          <a:noFill/>
        </p:spPr>
        <p:txBody>
          <a:bodyPr wrap="none" rtlCol="0">
            <a:spAutoFit/>
          </a:bodyPr>
          <a:lstStyle/>
          <a:p>
            <a:r>
              <a:rPr lang="vi-VN" sz="1400" b="1">
                <a:solidFill>
                  <a:schemeClr val="tx1">
                    <a:lumMod val="75000"/>
                    <a:lumOff val="25000"/>
                  </a:schemeClr>
                </a:solidFill>
              </a:rPr>
              <a:t>Vòng đời dữ liệu</a:t>
            </a:r>
          </a:p>
        </p:txBody>
      </p:sp>
      <p:graphicFrame>
        <p:nvGraphicFramePr>
          <p:cNvPr id="8" name="Diagram 7">
            <a:extLst>
              <a:ext uri="{FF2B5EF4-FFF2-40B4-BE49-F238E27FC236}">
                <a16:creationId xmlns:a16="http://schemas.microsoft.com/office/drawing/2014/main" id="{F5BEF736-AD9B-5605-752E-08D68406D2E8}"/>
              </a:ext>
            </a:extLst>
          </p:cNvPr>
          <p:cNvGraphicFramePr/>
          <p:nvPr>
            <p:extLst>
              <p:ext uri="{D42A27DB-BD31-4B8C-83A1-F6EECF244321}">
                <p14:modId xmlns:p14="http://schemas.microsoft.com/office/powerpoint/2010/main" val="654953687"/>
              </p:ext>
            </p:extLst>
          </p:nvPr>
        </p:nvGraphicFramePr>
        <p:xfrm>
          <a:off x="521424" y="1784583"/>
          <a:ext cx="7297013" cy="5307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Rectangle 8">
            <a:extLst>
              <a:ext uri="{FF2B5EF4-FFF2-40B4-BE49-F238E27FC236}">
                <a16:creationId xmlns:a16="http://schemas.microsoft.com/office/drawing/2014/main" id="{930FA86C-3597-DF3C-20DF-6BF445B14406}"/>
              </a:ext>
            </a:extLst>
          </p:cNvPr>
          <p:cNvSpPr/>
          <p:nvPr/>
        </p:nvSpPr>
        <p:spPr>
          <a:xfrm>
            <a:off x="306243" y="3304562"/>
            <a:ext cx="2813196" cy="2004272"/>
          </a:xfrm>
          <a:prstGeom prst="rect">
            <a:avLst/>
          </a:prstGeom>
          <a:solidFill>
            <a:schemeClr val="bg1">
              <a:lumMod val="75000"/>
            </a:schemeClr>
          </a:solidFill>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0" name="Diagram 9">
            <a:extLst>
              <a:ext uri="{FF2B5EF4-FFF2-40B4-BE49-F238E27FC236}">
                <a16:creationId xmlns:a16="http://schemas.microsoft.com/office/drawing/2014/main" id="{BC2F37BE-148B-5DAC-5E4E-46F2052A9EE2}"/>
              </a:ext>
            </a:extLst>
          </p:cNvPr>
          <p:cNvGraphicFramePr/>
          <p:nvPr>
            <p:extLst>
              <p:ext uri="{D42A27DB-BD31-4B8C-83A1-F6EECF244321}">
                <p14:modId xmlns:p14="http://schemas.microsoft.com/office/powerpoint/2010/main" val="804768640"/>
              </p:ext>
            </p:extLst>
          </p:nvPr>
        </p:nvGraphicFramePr>
        <p:xfrm>
          <a:off x="305366" y="3721331"/>
          <a:ext cx="2766447" cy="144462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3" name="TextBox 12">
            <a:extLst>
              <a:ext uri="{FF2B5EF4-FFF2-40B4-BE49-F238E27FC236}">
                <a16:creationId xmlns:a16="http://schemas.microsoft.com/office/drawing/2014/main" id="{86711563-CB00-B1B8-A7C0-252181E14E4A}"/>
              </a:ext>
            </a:extLst>
          </p:cNvPr>
          <p:cNvSpPr txBox="1"/>
          <p:nvPr/>
        </p:nvSpPr>
        <p:spPr>
          <a:xfrm>
            <a:off x="356376" y="3337976"/>
            <a:ext cx="1724400" cy="307777"/>
          </a:xfrm>
          <a:prstGeom prst="rect">
            <a:avLst/>
          </a:prstGeom>
          <a:noFill/>
        </p:spPr>
        <p:txBody>
          <a:bodyPr wrap="none" rtlCol="0">
            <a:spAutoFit/>
          </a:bodyPr>
          <a:lstStyle/>
          <a:p>
            <a:r>
              <a:rPr lang="vi-VN" sz="1400" b="1">
                <a:solidFill>
                  <a:schemeClr val="tx1">
                    <a:lumMod val="75000"/>
                    <a:lumOff val="25000"/>
                  </a:schemeClr>
                </a:solidFill>
              </a:rPr>
              <a:t>Quy trình dữ liệu</a:t>
            </a:r>
          </a:p>
        </p:txBody>
      </p:sp>
      <p:sp>
        <p:nvSpPr>
          <p:cNvPr id="14" name="Rectangle 13">
            <a:extLst>
              <a:ext uri="{FF2B5EF4-FFF2-40B4-BE49-F238E27FC236}">
                <a16:creationId xmlns:a16="http://schemas.microsoft.com/office/drawing/2014/main" id="{6E70A5F8-0BE5-9760-1164-F41D59E9BB19}"/>
              </a:ext>
            </a:extLst>
          </p:cNvPr>
          <p:cNvSpPr/>
          <p:nvPr/>
        </p:nvSpPr>
        <p:spPr>
          <a:xfrm>
            <a:off x="5385999" y="2615587"/>
            <a:ext cx="2564757" cy="1756621"/>
          </a:xfrm>
          <a:prstGeom prst="rect">
            <a:avLst/>
          </a:prstGeom>
          <a:solidFill>
            <a:schemeClr val="bg1">
              <a:lumMod val="75000"/>
            </a:schemeClr>
          </a:solidFill>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5" name="Diagram 14">
            <a:extLst>
              <a:ext uri="{FF2B5EF4-FFF2-40B4-BE49-F238E27FC236}">
                <a16:creationId xmlns:a16="http://schemas.microsoft.com/office/drawing/2014/main" id="{B24DD00B-4575-BA20-614D-20B2FE79F602}"/>
              </a:ext>
            </a:extLst>
          </p:cNvPr>
          <p:cNvGraphicFramePr/>
          <p:nvPr>
            <p:extLst>
              <p:ext uri="{D42A27DB-BD31-4B8C-83A1-F6EECF244321}">
                <p14:modId xmlns:p14="http://schemas.microsoft.com/office/powerpoint/2010/main" val="4069815669"/>
              </p:ext>
            </p:extLst>
          </p:nvPr>
        </p:nvGraphicFramePr>
        <p:xfrm>
          <a:off x="5294313" y="2905355"/>
          <a:ext cx="2748128" cy="1367999"/>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6" name="TextBox 15">
            <a:extLst>
              <a:ext uri="{FF2B5EF4-FFF2-40B4-BE49-F238E27FC236}">
                <a16:creationId xmlns:a16="http://schemas.microsoft.com/office/drawing/2014/main" id="{B11BED5A-3E0D-CF7F-168B-48CD7A274BA4}"/>
              </a:ext>
            </a:extLst>
          </p:cNvPr>
          <p:cNvSpPr txBox="1"/>
          <p:nvPr/>
        </p:nvSpPr>
        <p:spPr>
          <a:xfrm>
            <a:off x="5397331" y="2601376"/>
            <a:ext cx="1506642" cy="307777"/>
          </a:xfrm>
          <a:prstGeom prst="rect">
            <a:avLst/>
          </a:prstGeom>
          <a:noFill/>
        </p:spPr>
        <p:txBody>
          <a:bodyPr wrap="none" rtlCol="0">
            <a:spAutoFit/>
          </a:bodyPr>
          <a:lstStyle/>
          <a:p>
            <a:r>
              <a:rPr lang="vi-VN" sz="1400" b="1">
                <a:solidFill>
                  <a:schemeClr val="tx1">
                    <a:lumMod val="75000"/>
                    <a:lumOff val="25000"/>
                  </a:schemeClr>
                </a:solidFill>
              </a:rPr>
              <a:t>Các bên liên quan</a:t>
            </a:r>
          </a:p>
        </p:txBody>
      </p:sp>
      <p:sp>
        <p:nvSpPr>
          <p:cNvPr id="17" name="Rectangle 16">
            <a:extLst>
              <a:ext uri="{FF2B5EF4-FFF2-40B4-BE49-F238E27FC236}">
                <a16:creationId xmlns:a16="http://schemas.microsoft.com/office/drawing/2014/main" id="{E609293B-5334-EFA1-966F-731D2A3AE4E9}"/>
              </a:ext>
            </a:extLst>
          </p:cNvPr>
          <p:cNvSpPr/>
          <p:nvPr/>
        </p:nvSpPr>
        <p:spPr>
          <a:xfrm>
            <a:off x="5412309" y="4530112"/>
            <a:ext cx="2564757" cy="1756621"/>
          </a:xfrm>
          <a:prstGeom prst="rect">
            <a:avLst/>
          </a:prstGeom>
          <a:solidFill>
            <a:schemeClr val="bg1">
              <a:lumMod val="75000"/>
            </a:schemeClr>
          </a:solidFill>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9A5412A-4A10-0149-1BE2-ECF3D67182D4}"/>
              </a:ext>
            </a:extLst>
          </p:cNvPr>
          <p:cNvSpPr txBox="1"/>
          <p:nvPr/>
        </p:nvSpPr>
        <p:spPr>
          <a:xfrm>
            <a:off x="5425906" y="4500026"/>
            <a:ext cx="1404552" cy="307777"/>
          </a:xfrm>
          <a:prstGeom prst="rect">
            <a:avLst/>
          </a:prstGeom>
          <a:noFill/>
        </p:spPr>
        <p:txBody>
          <a:bodyPr wrap="none" rtlCol="0">
            <a:spAutoFit/>
          </a:bodyPr>
          <a:lstStyle/>
          <a:p>
            <a:r>
              <a:rPr lang="vi-VN" sz="1400" b="1">
                <a:solidFill>
                  <a:schemeClr val="tx1">
                    <a:lumMod val="75000"/>
                    <a:lumOff val="25000"/>
                  </a:schemeClr>
                </a:solidFill>
              </a:rPr>
              <a:t>Thông tin</a:t>
            </a:r>
          </a:p>
        </p:txBody>
      </p:sp>
      <p:graphicFrame>
        <p:nvGraphicFramePr>
          <p:cNvPr id="19" name="Diagram 18">
            <a:extLst>
              <a:ext uri="{FF2B5EF4-FFF2-40B4-BE49-F238E27FC236}">
                <a16:creationId xmlns:a16="http://schemas.microsoft.com/office/drawing/2014/main" id="{DAAF9BED-8D1C-F6AF-B052-A56DBC5680CC}"/>
              </a:ext>
            </a:extLst>
          </p:cNvPr>
          <p:cNvGraphicFramePr/>
          <p:nvPr>
            <p:extLst>
              <p:ext uri="{D42A27DB-BD31-4B8C-83A1-F6EECF244321}">
                <p14:modId xmlns:p14="http://schemas.microsoft.com/office/powerpoint/2010/main" val="821069727"/>
              </p:ext>
            </p:extLst>
          </p:nvPr>
        </p:nvGraphicFramePr>
        <p:xfrm>
          <a:off x="5308687" y="4851631"/>
          <a:ext cx="2772000" cy="1370577"/>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20" name="TextBox 19">
            <a:extLst>
              <a:ext uri="{FF2B5EF4-FFF2-40B4-BE49-F238E27FC236}">
                <a16:creationId xmlns:a16="http://schemas.microsoft.com/office/drawing/2014/main" id="{F7AD1BBC-274F-FEB6-B940-A892AE13D89C}"/>
              </a:ext>
            </a:extLst>
          </p:cNvPr>
          <p:cNvSpPr txBox="1"/>
          <p:nvPr/>
        </p:nvSpPr>
        <p:spPr>
          <a:xfrm>
            <a:off x="8442172" y="2755264"/>
            <a:ext cx="1412873" cy="2739211"/>
          </a:xfrm>
          <a:prstGeom prst="rect">
            <a:avLst/>
          </a:prstGeom>
          <a:noFill/>
        </p:spPr>
        <p:txBody>
          <a:bodyPr wrap="square" rtlCol="0">
            <a:spAutoFit/>
          </a:bodyPr>
          <a:lstStyle/>
          <a:p>
            <a:pPr algn="ctr"/>
            <a:r>
              <a:rPr lang="vi-VN" sz="2800" b="1" dirty="0">
                <a:solidFill>
                  <a:srgbClr val="FF9966"/>
                </a:solidFill>
                <a:effectLst>
                  <a:outerShdw blurRad="38100" dist="38100" dir="2700000" algn="tl">
                    <a:srgbClr val="000000">
                      <a:alpha val="43137"/>
                    </a:srgbClr>
                  </a:outerShdw>
                </a:effectLst>
              </a:rPr>
              <a:t>4C</a:t>
            </a:r>
            <a:r>
              <a:rPr lang="en-US" sz="2800" b="1" dirty="0">
                <a:solidFill>
                  <a:srgbClr val="FF9966"/>
                </a:solidFill>
                <a:effectLst>
                  <a:outerShdw blurRad="38100" dist="38100" dir="2700000" algn="tl">
                    <a:srgbClr val="000000">
                      <a:alpha val="43137"/>
                    </a:srgbClr>
                  </a:outerShdw>
                </a:effectLst>
              </a:rPr>
              <a:t>s</a:t>
            </a:r>
            <a:endParaRPr lang="vi-VN" sz="2800" b="1" dirty="0">
              <a:solidFill>
                <a:srgbClr val="FF9966"/>
              </a:solidFill>
              <a:effectLst>
                <a:outerShdw blurRad="38100" dist="38100" dir="2700000" algn="tl">
                  <a:srgbClr val="000000">
                    <a:alpha val="43137"/>
                  </a:srgbClr>
                </a:outerShdw>
              </a:effectLst>
            </a:endParaRPr>
          </a:p>
          <a:p>
            <a:pPr algn="ctr"/>
            <a:endParaRPr lang="en-US" sz="1200" b="1" dirty="0">
              <a:solidFill>
                <a:schemeClr val="accent1"/>
              </a:solidFill>
            </a:endParaRPr>
          </a:p>
          <a:p>
            <a:pPr algn="ctr"/>
            <a:r>
              <a:rPr lang="en-US" sz="1200" b="1" dirty="0" err="1">
                <a:solidFill>
                  <a:schemeClr val="accent1"/>
                </a:solidFill>
              </a:rPr>
              <a:t>Rõ</a:t>
            </a:r>
            <a:r>
              <a:rPr lang="en-US" sz="1200" b="1" dirty="0">
                <a:solidFill>
                  <a:schemeClr val="accent1"/>
                </a:solidFill>
              </a:rPr>
              <a:t> </a:t>
            </a:r>
            <a:r>
              <a:rPr lang="en-US" sz="1200" b="1" dirty="0" err="1">
                <a:solidFill>
                  <a:schemeClr val="accent1"/>
                </a:solidFill>
              </a:rPr>
              <a:t>ràng</a:t>
            </a:r>
            <a:r>
              <a:rPr lang="vi-VN" sz="1200" b="1" dirty="0">
                <a:solidFill>
                  <a:schemeClr val="accent1"/>
                </a:solidFill>
              </a:rPr>
              <a:t> (</a:t>
            </a:r>
            <a:r>
              <a:rPr lang="vi-VN" sz="1200" b="1" dirty="0" err="1">
                <a:solidFill>
                  <a:schemeClr val="accent1"/>
                </a:solidFill>
              </a:rPr>
              <a:t>Clarity</a:t>
            </a:r>
            <a:r>
              <a:rPr lang="vi-VN" sz="1200" b="1" dirty="0">
                <a:solidFill>
                  <a:schemeClr val="accent1"/>
                </a:solidFill>
              </a:rPr>
              <a:t>)</a:t>
            </a:r>
          </a:p>
          <a:p>
            <a:pPr algn="ctr"/>
            <a:endParaRPr lang="en-US" sz="1200" b="1" dirty="0">
              <a:solidFill>
                <a:schemeClr val="accent1"/>
              </a:solidFill>
            </a:endParaRPr>
          </a:p>
          <a:p>
            <a:pPr algn="ctr"/>
            <a:r>
              <a:rPr lang="en-US" sz="1200" b="1" dirty="0" err="1">
                <a:solidFill>
                  <a:schemeClr val="accent1"/>
                </a:solidFill>
              </a:rPr>
              <a:t>Ổn</a:t>
            </a:r>
            <a:r>
              <a:rPr lang="en-US" sz="1200" b="1" dirty="0">
                <a:solidFill>
                  <a:schemeClr val="accent1"/>
                </a:solidFill>
              </a:rPr>
              <a:t> </a:t>
            </a:r>
            <a:r>
              <a:rPr lang="en-US" sz="1200" b="1" dirty="0" err="1">
                <a:solidFill>
                  <a:schemeClr val="accent1"/>
                </a:solidFill>
              </a:rPr>
              <a:t>định</a:t>
            </a:r>
            <a:r>
              <a:rPr lang="vi-VN" sz="1200" b="1" dirty="0">
                <a:solidFill>
                  <a:schemeClr val="accent1"/>
                </a:solidFill>
              </a:rPr>
              <a:t> (</a:t>
            </a:r>
            <a:r>
              <a:rPr lang="vi-VN" sz="1200" b="1" dirty="0" err="1">
                <a:solidFill>
                  <a:schemeClr val="accent1"/>
                </a:solidFill>
              </a:rPr>
              <a:t>Consistency</a:t>
            </a:r>
            <a:r>
              <a:rPr lang="vi-VN" sz="1200" b="1" dirty="0">
                <a:solidFill>
                  <a:schemeClr val="accent1"/>
                </a:solidFill>
              </a:rPr>
              <a:t>)</a:t>
            </a:r>
          </a:p>
          <a:p>
            <a:pPr algn="ctr"/>
            <a:endParaRPr lang="en-US" sz="1200" b="1" dirty="0">
              <a:solidFill>
                <a:schemeClr val="accent1"/>
              </a:solidFill>
            </a:endParaRPr>
          </a:p>
          <a:p>
            <a:pPr algn="ctr"/>
            <a:r>
              <a:rPr lang="en-US" sz="1200" b="1" dirty="0" err="1">
                <a:solidFill>
                  <a:schemeClr val="accent1"/>
                </a:solidFill>
              </a:rPr>
              <a:t>Kiểm</a:t>
            </a:r>
            <a:r>
              <a:rPr lang="en-US" sz="1200" b="1" dirty="0">
                <a:solidFill>
                  <a:schemeClr val="accent1"/>
                </a:solidFill>
              </a:rPr>
              <a:t> </a:t>
            </a:r>
            <a:r>
              <a:rPr lang="en-US" sz="1200" b="1" dirty="0" err="1">
                <a:solidFill>
                  <a:schemeClr val="accent1"/>
                </a:solidFill>
              </a:rPr>
              <a:t>soát</a:t>
            </a:r>
            <a:r>
              <a:rPr lang="en-US" sz="1200" b="1" dirty="0">
                <a:solidFill>
                  <a:schemeClr val="accent1"/>
                </a:solidFill>
              </a:rPr>
              <a:t> </a:t>
            </a:r>
            <a:r>
              <a:rPr lang="vi-VN" sz="1200" b="1" dirty="0">
                <a:solidFill>
                  <a:schemeClr val="accent1"/>
                </a:solidFill>
              </a:rPr>
              <a:t>(</a:t>
            </a:r>
            <a:r>
              <a:rPr lang="vi-VN" sz="1200" b="1" dirty="0" err="1">
                <a:solidFill>
                  <a:schemeClr val="accent1"/>
                </a:solidFill>
              </a:rPr>
              <a:t>Control</a:t>
            </a:r>
            <a:r>
              <a:rPr lang="vi-VN" sz="1200" b="1" dirty="0">
                <a:solidFill>
                  <a:schemeClr val="accent1"/>
                </a:solidFill>
              </a:rPr>
              <a:t>)</a:t>
            </a:r>
          </a:p>
          <a:p>
            <a:pPr algn="ctr"/>
            <a:endParaRPr lang="en-US" sz="1200" b="1" dirty="0">
              <a:solidFill>
                <a:schemeClr val="accent1"/>
              </a:solidFill>
            </a:endParaRPr>
          </a:p>
          <a:p>
            <a:pPr algn="ctr"/>
            <a:r>
              <a:rPr lang="vi-VN" sz="1200" b="1" dirty="0">
                <a:solidFill>
                  <a:schemeClr val="accent1"/>
                </a:solidFill>
              </a:rPr>
              <a:t>Tuân </a:t>
            </a:r>
            <a:r>
              <a:rPr lang="vi-VN" sz="1200" b="1" dirty="0" err="1">
                <a:solidFill>
                  <a:schemeClr val="accent1"/>
                </a:solidFill>
              </a:rPr>
              <a:t>thủ</a:t>
            </a:r>
            <a:r>
              <a:rPr lang="vi-VN" sz="1200" b="1" dirty="0">
                <a:solidFill>
                  <a:schemeClr val="accent1"/>
                </a:solidFill>
              </a:rPr>
              <a:t> (</a:t>
            </a:r>
            <a:r>
              <a:rPr lang="vi-VN" sz="1200" b="1" dirty="0" err="1">
                <a:solidFill>
                  <a:schemeClr val="accent1"/>
                </a:solidFill>
              </a:rPr>
              <a:t>Compliance</a:t>
            </a:r>
            <a:r>
              <a:rPr lang="vi-VN" sz="1200" b="1" dirty="0">
                <a:solidFill>
                  <a:schemeClr val="accent1"/>
                </a:solidFill>
              </a:rPr>
              <a:t>)</a:t>
            </a:r>
          </a:p>
        </p:txBody>
      </p:sp>
      <p:sp>
        <p:nvSpPr>
          <p:cNvPr id="21" name="Right Arrow 23">
            <a:extLst>
              <a:ext uri="{FF2B5EF4-FFF2-40B4-BE49-F238E27FC236}">
                <a16:creationId xmlns:a16="http://schemas.microsoft.com/office/drawing/2014/main" id="{0E6437FE-F2F8-FC0E-5DA5-C8F3444A1677}"/>
              </a:ext>
            </a:extLst>
          </p:cNvPr>
          <p:cNvSpPr/>
          <p:nvPr/>
        </p:nvSpPr>
        <p:spPr>
          <a:xfrm>
            <a:off x="8183563" y="3737386"/>
            <a:ext cx="412750" cy="460198"/>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2" name="TextBox 21">
            <a:extLst>
              <a:ext uri="{FF2B5EF4-FFF2-40B4-BE49-F238E27FC236}">
                <a16:creationId xmlns:a16="http://schemas.microsoft.com/office/drawing/2014/main" id="{D1A4789B-4B3C-E600-CC7D-0A9190CC55F2}"/>
              </a:ext>
            </a:extLst>
          </p:cNvPr>
          <p:cNvSpPr txBox="1"/>
          <p:nvPr/>
        </p:nvSpPr>
        <p:spPr>
          <a:xfrm>
            <a:off x="-288149" y="5936551"/>
            <a:ext cx="4820461" cy="369332"/>
          </a:xfrm>
          <a:prstGeom prst="rect">
            <a:avLst/>
          </a:prstGeom>
          <a:noFill/>
        </p:spPr>
        <p:txBody>
          <a:bodyPr wrap="square" rtlCol="0">
            <a:spAutoFit/>
          </a:bodyPr>
          <a:lstStyle/>
          <a:p>
            <a:pPr algn="ctr"/>
            <a:r>
              <a:rPr lang="vi-VN" b="1">
                <a:effectLst>
                  <a:reflection blurRad="6350" stA="55000" endA="300" endPos="45500" dir="5400000" sy="-100000" algn="bl" rotWithShape="0"/>
                </a:effectLst>
              </a:rPr>
              <a:t>Khuôn khổ quản lý dữ liệu</a:t>
            </a:r>
          </a:p>
        </p:txBody>
      </p:sp>
    </p:spTree>
    <p:extLst>
      <p:ext uri="{BB962C8B-B14F-4D97-AF65-F5344CB8AC3E}">
        <p14:creationId xmlns:p14="http://schemas.microsoft.com/office/powerpoint/2010/main" val="343087968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64CA2-D5A9-BB71-8563-59767E10D840}"/>
              </a:ext>
            </a:extLst>
          </p:cNvPr>
          <p:cNvSpPr>
            <a:spLocks noGrp="1"/>
          </p:cNvSpPr>
          <p:nvPr>
            <p:ph type="title"/>
          </p:nvPr>
        </p:nvSpPr>
        <p:spPr/>
        <p:txBody>
          <a:bodyPr/>
          <a:lstStyle/>
          <a:p>
            <a:r>
              <a:rPr lang="vi-VN"/>
              <a:t>Vòng đời dữ liệu</a:t>
            </a:r>
          </a:p>
        </p:txBody>
      </p:sp>
      <p:sp>
        <p:nvSpPr>
          <p:cNvPr id="6" name="Content Placeholder 5">
            <a:extLst>
              <a:ext uri="{FF2B5EF4-FFF2-40B4-BE49-F238E27FC236}">
                <a16:creationId xmlns:a16="http://schemas.microsoft.com/office/drawing/2014/main" id="{3FC29935-235F-2A8D-E8AC-F4D17E60B987}"/>
              </a:ext>
            </a:extLst>
          </p:cNvPr>
          <p:cNvSpPr>
            <a:spLocks noGrp="1"/>
          </p:cNvSpPr>
          <p:nvPr>
            <p:ph idx="1"/>
          </p:nvPr>
        </p:nvSpPr>
        <p:spPr/>
        <p:txBody>
          <a:bodyPr/>
          <a:lstStyle/>
          <a:p>
            <a:r>
              <a:rPr lang="vi-VN" dirty="0"/>
              <a:t>Tầm quan trọng của vòng đời dữ liệu</a:t>
            </a:r>
          </a:p>
          <a:p>
            <a:pPr lvl="1"/>
            <a:r>
              <a:rPr lang="vi-VN" dirty="0"/>
              <a:t>Quản lý luồng dữ liệu trong suốt vòng đời: từ bước tạo dữ liệu đến bước xóa hoặc lưu trữ </a:t>
            </a:r>
            <a:r>
              <a:rPr lang="en-US" dirty="0"/>
              <a:t>(nhập </a:t>
            </a:r>
            <a:r>
              <a:rPr lang="en-US" dirty="0" err="1"/>
              <a:t>kho</a:t>
            </a:r>
            <a:r>
              <a:rPr lang="en-US" dirty="0"/>
              <a:t>) </a:t>
            </a:r>
            <a:r>
              <a:rPr lang="vi-VN" dirty="0"/>
              <a:t>khi không cần dữ liệu nữa</a:t>
            </a:r>
          </a:p>
          <a:p>
            <a:pPr lvl="1"/>
            <a:r>
              <a:rPr lang="vi-VN" dirty="0"/>
              <a:t>Quy trình và hoạt động quản lý dữ liệu phù hợp với vòng đời dữ liệu</a:t>
            </a:r>
          </a:p>
          <a:p>
            <a:pPr lvl="1"/>
            <a:r>
              <a:rPr lang="vi-VN" dirty="0"/>
              <a:t>Giúp tổ chức xác định phương thức có cấu trúc và chuẩn</a:t>
            </a:r>
            <a:r>
              <a:rPr lang="en-US" dirty="0"/>
              <a:t> hóa để </a:t>
            </a:r>
            <a:r>
              <a:rPr lang="vi-VN" dirty="0"/>
              <a:t>xử lý dữ liệu </a:t>
            </a:r>
          </a:p>
          <a:p>
            <a:endParaRPr lang="en-SG" dirty="0"/>
          </a:p>
        </p:txBody>
      </p:sp>
      <p:sp>
        <p:nvSpPr>
          <p:cNvPr id="3" name="Date Placeholder 2">
            <a:extLst>
              <a:ext uri="{FF2B5EF4-FFF2-40B4-BE49-F238E27FC236}">
                <a16:creationId xmlns:a16="http://schemas.microsoft.com/office/drawing/2014/main" id="{B63AA1D3-43EA-1EAE-6EAC-17DCAE15A7F1}"/>
              </a:ext>
            </a:extLst>
          </p:cNvPr>
          <p:cNvSpPr>
            <a:spLocks noGrp="1"/>
          </p:cNvSpPr>
          <p:nvPr>
            <p:ph type="dt" sz="half" idx="10"/>
          </p:nvPr>
        </p:nvSpPr>
        <p:spPr/>
        <p:txBody>
          <a:bodyPr/>
          <a:lstStyle/>
          <a:p>
            <a:pPr>
              <a:defRPr/>
            </a:pPr>
            <a:r>
              <a:rPr lang="vi-VN"/>
              <a:t>Phiên bản 1.0</a:t>
            </a:r>
          </a:p>
        </p:txBody>
      </p:sp>
      <p:sp>
        <p:nvSpPr>
          <p:cNvPr id="4" name="Footer Placeholder 3">
            <a:extLst>
              <a:ext uri="{FF2B5EF4-FFF2-40B4-BE49-F238E27FC236}">
                <a16:creationId xmlns:a16="http://schemas.microsoft.com/office/drawing/2014/main" id="{65598DF6-BCDF-0D19-5874-80BF5C2F9F54}"/>
              </a:ext>
            </a:extLst>
          </p:cNvPr>
          <p:cNvSpPr>
            <a:spLocks noGrp="1"/>
          </p:cNvSpPr>
          <p:nvPr>
            <p:ph type="ftr" sz="quarter" idx="11"/>
          </p:nvPr>
        </p:nvSpPr>
        <p:spPr/>
        <p:txBody>
          <a:bodyPr/>
          <a:lstStyle/>
          <a:p>
            <a:r>
              <a:rPr lang="vi-VN"/>
              <a:t>Copyright ©Tan Kim Leng                                           CONFIDENTIAL                </a:t>
            </a:r>
          </a:p>
        </p:txBody>
      </p:sp>
      <p:sp>
        <p:nvSpPr>
          <p:cNvPr id="5" name="Slide Number Placeholder 4">
            <a:extLst>
              <a:ext uri="{FF2B5EF4-FFF2-40B4-BE49-F238E27FC236}">
                <a16:creationId xmlns:a16="http://schemas.microsoft.com/office/drawing/2014/main" id="{B145F038-CE6A-2992-0C17-085F0FDCB820}"/>
              </a:ext>
            </a:extLst>
          </p:cNvPr>
          <p:cNvSpPr>
            <a:spLocks noGrp="1"/>
          </p:cNvSpPr>
          <p:nvPr>
            <p:ph type="sldNum" sz="quarter" idx="12"/>
          </p:nvPr>
        </p:nvSpPr>
        <p:spPr/>
        <p:txBody>
          <a:bodyPr/>
          <a:lstStyle/>
          <a:p>
            <a:r>
              <a:rPr lang="vi-VN"/>
              <a:t>Slide </a:t>
            </a:r>
            <a:fld id="{D3005AB5-6C77-43A4-87A5-B8A35F5CD4B4}" type="slidenum">
              <a:rPr lang="en-US" smtClean="0"/>
              <a:pPr/>
              <a:t>2</a:t>
            </a:fld>
            <a:endParaRPr lang="en-US"/>
          </a:p>
        </p:txBody>
      </p:sp>
    </p:spTree>
    <p:extLst>
      <p:ext uri="{BB962C8B-B14F-4D97-AF65-F5344CB8AC3E}">
        <p14:creationId xmlns:p14="http://schemas.microsoft.com/office/powerpoint/2010/main" val="3871660615"/>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BA4AA-A786-FD02-6343-28CE1B5E3A8E}"/>
              </a:ext>
            </a:extLst>
          </p:cNvPr>
          <p:cNvSpPr>
            <a:spLocks noGrp="1"/>
          </p:cNvSpPr>
          <p:nvPr>
            <p:ph type="title"/>
          </p:nvPr>
        </p:nvSpPr>
        <p:spPr/>
        <p:txBody>
          <a:bodyPr/>
          <a:lstStyle/>
          <a:p>
            <a:r>
              <a:rPr lang="vi-VN"/>
              <a:t>Thông tin</a:t>
            </a:r>
          </a:p>
        </p:txBody>
      </p:sp>
      <p:sp>
        <p:nvSpPr>
          <p:cNvPr id="3" name="Content Placeholder 2">
            <a:extLst>
              <a:ext uri="{FF2B5EF4-FFF2-40B4-BE49-F238E27FC236}">
                <a16:creationId xmlns:a16="http://schemas.microsoft.com/office/drawing/2014/main" id="{4D13A802-1B8F-3B44-BD41-E37D33FB324D}"/>
              </a:ext>
            </a:extLst>
          </p:cNvPr>
          <p:cNvSpPr>
            <a:spLocks noGrp="1"/>
          </p:cNvSpPr>
          <p:nvPr>
            <p:ph idx="1"/>
          </p:nvPr>
        </p:nvSpPr>
        <p:spPr/>
        <p:txBody>
          <a:bodyPr/>
          <a:lstStyle/>
          <a:p>
            <a:r>
              <a:rPr lang="en-US" sz="2000" b="1" dirty="0"/>
              <a:t>Phần tử</a:t>
            </a:r>
            <a:r>
              <a:rPr lang="vi-VN" sz="2000" b="1" dirty="0"/>
              <a:t> &amp; </a:t>
            </a:r>
            <a:r>
              <a:rPr lang="en-US" sz="2000" b="1" dirty="0"/>
              <a:t>Định nghĩa dữ liệu</a:t>
            </a:r>
            <a:endParaRPr lang="vi-VN" sz="2000" b="1" dirty="0"/>
          </a:p>
          <a:p>
            <a:pPr lvl="1"/>
            <a:r>
              <a:rPr lang="vi-VN" sz="1800" dirty="0"/>
              <a:t>Xác định từng phần tử dữ liệu được dùng trong tổ chức, bao gồm mục đích và mô tả chi tiết</a:t>
            </a:r>
            <a:r>
              <a:rPr lang="en-US" sz="1800" dirty="0"/>
              <a:t> của phần tử</a:t>
            </a:r>
            <a:endParaRPr lang="vi-VN" sz="1800" dirty="0"/>
          </a:p>
          <a:p>
            <a:r>
              <a:rPr lang="en-US" sz="2000" b="1" dirty="0"/>
              <a:t>C</a:t>
            </a:r>
            <a:r>
              <a:rPr lang="vi-VN" sz="2000" b="1" dirty="0"/>
              <a:t>huẩn dữ liệu và Định dạng dữ liệu </a:t>
            </a:r>
          </a:p>
          <a:p>
            <a:pPr lvl="1"/>
            <a:r>
              <a:rPr lang="vi-VN" sz="1800" dirty="0" err="1"/>
              <a:t>Xác</a:t>
            </a:r>
            <a:r>
              <a:rPr lang="vi-VN" sz="1800" dirty="0"/>
              <a:t> </a:t>
            </a:r>
            <a:r>
              <a:rPr lang="vi-VN" sz="1800" dirty="0" err="1"/>
              <a:t>định</a:t>
            </a:r>
            <a:r>
              <a:rPr lang="vi-VN" sz="1800" dirty="0"/>
              <a:t> </a:t>
            </a:r>
            <a:r>
              <a:rPr lang="vi-VN" sz="1800" dirty="0" err="1"/>
              <a:t>định</a:t>
            </a:r>
            <a:r>
              <a:rPr lang="vi-VN" sz="1800" dirty="0"/>
              <a:t> </a:t>
            </a:r>
            <a:r>
              <a:rPr lang="vi-VN" sz="1800" dirty="0" err="1"/>
              <a:t>dạng</a:t>
            </a:r>
            <a:r>
              <a:rPr lang="vi-VN" sz="1800" dirty="0"/>
              <a:t> </a:t>
            </a:r>
            <a:r>
              <a:rPr lang="vi-VN" sz="1800" dirty="0" err="1"/>
              <a:t>từng</a:t>
            </a:r>
            <a:r>
              <a:rPr lang="vi-VN" sz="1800" dirty="0"/>
              <a:t> </a:t>
            </a:r>
            <a:r>
              <a:rPr lang="vi-VN" sz="1800" dirty="0" err="1"/>
              <a:t>phần</a:t>
            </a:r>
            <a:r>
              <a:rPr lang="vi-VN" sz="1800" dirty="0"/>
              <a:t> </a:t>
            </a:r>
            <a:r>
              <a:rPr lang="vi-VN" sz="1800" dirty="0" err="1"/>
              <a:t>tử</a:t>
            </a:r>
            <a:r>
              <a:rPr lang="vi-VN" sz="1800" dirty="0"/>
              <a:t> </a:t>
            </a:r>
            <a:r>
              <a:rPr lang="vi-VN" sz="1800" dirty="0" err="1"/>
              <a:t>dữ</a:t>
            </a:r>
            <a:r>
              <a:rPr lang="vi-VN" sz="1800" dirty="0"/>
              <a:t> </a:t>
            </a:r>
            <a:r>
              <a:rPr lang="vi-VN" sz="1800" dirty="0" err="1"/>
              <a:t>liệu</a:t>
            </a:r>
            <a:r>
              <a:rPr lang="vi-VN" sz="1800" dirty="0"/>
              <a:t> (</a:t>
            </a:r>
            <a:r>
              <a:rPr lang="vi-VN" sz="1800" dirty="0" err="1"/>
              <a:t>ký</a:t>
            </a:r>
            <a:r>
              <a:rPr lang="vi-VN" sz="1800" dirty="0"/>
              <a:t> </a:t>
            </a:r>
            <a:r>
              <a:rPr lang="vi-VN" sz="1800" dirty="0" err="1"/>
              <a:t>tự</a:t>
            </a:r>
            <a:r>
              <a:rPr lang="vi-VN" sz="1800" dirty="0"/>
              <a:t>, </a:t>
            </a:r>
            <a:r>
              <a:rPr lang="vi-VN" sz="1800" dirty="0" err="1"/>
              <a:t>số</a:t>
            </a:r>
            <a:r>
              <a:rPr lang="vi-VN" sz="1800" dirty="0"/>
              <a:t> </a:t>
            </a:r>
            <a:r>
              <a:rPr lang="vi-VN" sz="1800" dirty="0" err="1"/>
              <a:t>hoặc</a:t>
            </a:r>
            <a:r>
              <a:rPr lang="vi-VN" sz="1800" dirty="0"/>
              <a:t> </a:t>
            </a:r>
            <a:r>
              <a:rPr lang="vi-VN" sz="1800" dirty="0" err="1"/>
              <a:t>ký</a:t>
            </a:r>
            <a:r>
              <a:rPr lang="vi-VN" sz="1800" dirty="0"/>
              <a:t> </a:t>
            </a:r>
            <a:r>
              <a:rPr lang="vi-VN" sz="1800" dirty="0" err="1"/>
              <a:t>tự</a:t>
            </a:r>
            <a:r>
              <a:rPr lang="vi-VN" sz="1800" dirty="0"/>
              <a:t> </a:t>
            </a:r>
            <a:r>
              <a:rPr lang="vi-VN" sz="1800" dirty="0" err="1"/>
              <a:t>kết</a:t>
            </a:r>
            <a:r>
              <a:rPr lang="vi-VN" sz="1800" dirty="0"/>
              <a:t> </a:t>
            </a:r>
            <a:r>
              <a:rPr lang="vi-VN" sz="1800" dirty="0" err="1"/>
              <a:t>hợp</a:t>
            </a:r>
            <a:r>
              <a:rPr lang="vi-VN" sz="1800" dirty="0"/>
              <a:t> </a:t>
            </a:r>
            <a:r>
              <a:rPr lang="vi-VN" sz="1800" dirty="0" err="1"/>
              <a:t>số</a:t>
            </a:r>
            <a:r>
              <a:rPr lang="vi-VN" sz="1800" dirty="0"/>
              <a:t>) </a:t>
            </a:r>
            <a:r>
              <a:rPr lang="vi-VN" sz="1800" dirty="0" err="1"/>
              <a:t>dựa</a:t>
            </a:r>
            <a:r>
              <a:rPr lang="vi-VN" sz="1800" dirty="0"/>
              <a:t> trên tiêu </a:t>
            </a:r>
            <a:r>
              <a:rPr lang="vi-VN" sz="1800" dirty="0" err="1"/>
              <a:t>chuẩn</a:t>
            </a:r>
            <a:r>
              <a:rPr lang="vi-VN" sz="1800" dirty="0"/>
              <a:t> </a:t>
            </a:r>
            <a:r>
              <a:rPr lang="vi-VN" sz="1800" dirty="0" err="1"/>
              <a:t>ngành</a:t>
            </a:r>
            <a:r>
              <a:rPr lang="vi-VN" sz="1800" dirty="0"/>
              <a:t> / tiêu </a:t>
            </a:r>
            <a:r>
              <a:rPr lang="vi-VN" sz="1800" dirty="0" err="1"/>
              <a:t>chuẩn</a:t>
            </a:r>
            <a:r>
              <a:rPr lang="vi-VN" sz="1800" dirty="0"/>
              <a:t> </a:t>
            </a:r>
            <a:r>
              <a:rPr lang="vi-VN" sz="1800" dirty="0" err="1"/>
              <a:t>kỹ</a:t>
            </a:r>
            <a:r>
              <a:rPr lang="vi-VN" sz="1800" dirty="0"/>
              <a:t> </a:t>
            </a:r>
            <a:r>
              <a:rPr lang="vi-VN" sz="1800" dirty="0" err="1"/>
              <a:t>thuật</a:t>
            </a:r>
            <a:endParaRPr lang="vi-VN" sz="1800" dirty="0"/>
          </a:p>
          <a:p>
            <a:r>
              <a:rPr lang="vi-VN" sz="2000" b="1" dirty="0"/>
              <a:t>Phân </a:t>
            </a:r>
            <a:r>
              <a:rPr lang="vi-VN" sz="2000" b="1" dirty="0" err="1"/>
              <a:t>loại</a:t>
            </a:r>
            <a:r>
              <a:rPr lang="vi-VN" sz="2000" b="1" dirty="0"/>
              <a:t> </a:t>
            </a:r>
            <a:r>
              <a:rPr lang="vi-VN" sz="2000" b="1" dirty="0" err="1"/>
              <a:t>và</a:t>
            </a:r>
            <a:r>
              <a:rPr lang="vi-VN" sz="2000" b="1" dirty="0"/>
              <a:t> Truy </a:t>
            </a:r>
            <a:r>
              <a:rPr lang="vi-VN" sz="2000" b="1" dirty="0" err="1"/>
              <a:t>cập</a:t>
            </a:r>
            <a:r>
              <a:rPr lang="vi-VN" sz="2000" b="1" dirty="0"/>
              <a:t> </a:t>
            </a:r>
            <a:r>
              <a:rPr lang="vi-VN" sz="2000" b="1" dirty="0" err="1"/>
              <a:t>dữ</a:t>
            </a:r>
            <a:r>
              <a:rPr lang="vi-VN" sz="2000" b="1" dirty="0"/>
              <a:t> </a:t>
            </a:r>
            <a:r>
              <a:rPr lang="vi-VN" sz="2000" b="1" dirty="0" err="1"/>
              <a:t>liệu</a:t>
            </a:r>
            <a:endParaRPr lang="vi-VN" sz="2000" b="1" dirty="0"/>
          </a:p>
          <a:p>
            <a:pPr lvl="1"/>
            <a:r>
              <a:rPr lang="vi-VN" sz="1800" dirty="0"/>
              <a:t>Phân loại từng phần tử dữ liệu (VD: công khai, riêng tư, hạn chế, bảo mật, bí mật, tuyệt mật) và lập danh sách các bên liên quan được cấp quyền truy cập (CRUD –</a:t>
            </a:r>
            <a:r>
              <a:rPr lang="en-US" sz="1800" i="1" dirty="0"/>
              <a:t>create, read, update and delete:</a:t>
            </a:r>
            <a:r>
              <a:rPr lang="vi-VN" sz="1800" i="1" dirty="0"/>
              <a:t> </a:t>
            </a:r>
            <a:r>
              <a:rPr lang="vi-VN" sz="1800" dirty="0"/>
              <a:t>tạo, đọc, cập nhật và xóa)</a:t>
            </a:r>
          </a:p>
          <a:p>
            <a:r>
              <a:rPr lang="vi-VN" sz="2000" b="1" dirty="0"/>
              <a:t>L</a:t>
            </a:r>
            <a:r>
              <a:rPr lang="en-US" sz="2000" b="1" dirty="0" err="1"/>
              <a:t>ữu</a:t>
            </a:r>
            <a:r>
              <a:rPr lang="en-US" sz="2000" b="1" dirty="0"/>
              <a:t> </a:t>
            </a:r>
            <a:r>
              <a:rPr lang="en-US" sz="2000" b="1" dirty="0" err="1"/>
              <a:t>trữ</a:t>
            </a:r>
            <a:r>
              <a:rPr lang="en-US" sz="2000" b="1" dirty="0"/>
              <a:t> </a:t>
            </a:r>
            <a:r>
              <a:rPr lang="vi-VN" sz="2000" b="1" dirty="0"/>
              <a:t>và </a:t>
            </a:r>
            <a:r>
              <a:rPr lang="en-US" sz="2000" b="1" dirty="0" err="1"/>
              <a:t>sao</a:t>
            </a:r>
            <a:r>
              <a:rPr lang="en-US" sz="2000" b="1" dirty="0"/>
              <a:t> </a:t>
            </a:r>
            <a:r>
              <a:rPr lang="en-US" sz="2000" b="1" dirty="0" err="1"/>
              <a:t>lưu</a:t>
            </a:r>
            <a:r>
              <a:rPr lang="en-US" sz="2000" b="1" dirty="0"/>
              <a:t> </a:t>
            </a:r>
            <a:r>
              <a:rPr lang="en-US" sz="2000" b="1" dirty="0" err="1"/>
              <a:t>dữ</a:t>
            </a:r>
            <a:r>
              <a:rPr lang="en-US" sz="2000" b="1" dirty="0"/>
              <a:t> </a:t>
            </a:r>
            <a:r>
              <a:rPr lang="en-US" sz="2000" b="1" dirty="0" err="1"/>
              <a:t>liệu</a:t>
            </a:r>
            <a:endParaRPr lang="vi-VN" sz="2000" b="1" dirty="0"/>
          </a:p>
          <a:p>
            <a:pPr lvl="1"/>
            <a:r>
              <a:rPr lang="vi-VN" sz="1800" dirty="0"/>
              <a:t>Nên </a:t>
            </a:r>
            <a:r>
              <a:rPr lang="vi-VN" sz="1800" dirty="0" err="1"/>
              <a:t>giữ</a:t>
            </a:r>
            <a:r>
              <a:rPr lang="vi-VN" sz="1800" dirty="0"/>
              <a:t> </a:t>
            </a:r>
            <a:r>
              <a:rPr lang="vi-VN" sz="1800" dirty="0" err="1"/>
              <a:t>lại</a:t>
            </a:r>
            <a:r>
              <a:rPr lang="vi-VN" sz="1800" dirty="0"/>
              <a:t> </a:t>
            </a:r>
            <a:r>
              <a:rPr lang="vi-VN" sz="1800" dirty="0" err="1"/>
              <a:t>dữ</a:t>
            </a:r>
            <a:r>
              <a:rPr lang="vi-VN" sz="1800" dirty="0"/>
              <a:t> </a:t>
            </a:r>
            <a:r>
              <a:rPr lang="vi-VN" sz="1800" dirty="0" err="1"/>
              <a:t>liệu</a:t>
            </a:r>
            <a:r>
              <a:rPr lang="vi-VN" sz="1800" dirty="0"/>
              <a:t> </a:t>
            </a:r>
            <a:r>
              <a:rPr lang="vi-VN" sz="1800" dirty="0" err="1"/>
              <a:t>dựa</a:t>
            </a:r>
            <a:r>
              <a:rPr lang="vi-VN" sz="1800" dirty="0"/>
              <a:t> trên nhu </a:t>
            </a:r>
            <a:r>
              <a:rPr lang="vi-VN" sz="1800" dirty="0" err="1"/>
              <a:t>cầu</a:t>
            </a:r>
            <a:r>
              <a:rPr lang="vi-VN" sz="1800" dirty="0"/>
              <a:t> </a:t>
            </a:r>
            <a:r>
              <a:rPr lang="vi-VN" sz="1800" dirty="0" err="1"/>
              <a:t>tổ</a:t>
            </a:r>
            <a:r>
              <a:rPr lang="vi-VN" sz="1800" dirty="0"/>
              <a:t> </a:t>
            </a:r>
            <a:r>
              <a:rPr lang="vi-VN" sz="1800" dirty="0" err="1"/>
              <a:t>chức</a:t>
            </a:r>
            <a:r>
              <a:rPr lang="vi-VN" sz="1800" dirty="0"/>
              <a:t> &amp; kinh doanh. Nên lưu trữ dữ liệu không còn </a:t>
            </a:r>
            <a:r>
              <a:rPr lang="en-US" sz="1800" dirty="0"/>
              <a:t>sử dụng cần được đóng </a:t>
            </a:r>
            <a:r>
              <a:rPr lang="en-US" sz="1800" dirty="0" err="1"/>
              <a:t>gói</a:t>
            </a:r>
            <a:r>
              <a:rPr lang="vi-VN" sz="1800" dirty="0"/>
              <a:t>. </a:t>
            </a:r>
            <a:r>
              <a:rPr lang="en-US" sz="1800" dirty="0"/>
              <a:t>Dữ liệu hết giá trị pháp lý cần được loại bỏ.</a:t>
            </a:r>
            <a:endParaRPr lang="vi-VN" sz="1800" dirty="0"/>
          </a:p>
          <a:p>
            <a:endParaRPr lang="en-SG" sz="2000" dirty="0"/>
          </a:p>
        </p:txBody>
      </p:sp>
      <p:sp>
        <p:nvSpPr>
          <p:cNvPr id="4" name="Date Placeholder 3">
            <a:extLst>
              <a:ext uri="{FF2B5EF4-FFF2-40B4-BE49-F238E27FC236}">
                <a16:creationId xmlns:a16="http://schemas.microsoft.com/office/drawing/2014/main" id="{ED64118E-5012-5676-5810-CE8273989C46}"/>
              </a:ext>
            </a:extLst>
          </p:cNvPr>
          <p:cNvSpPr>
            <a:spLocks noGrp="1"/>
          </p:cNvSpPr>
          <p:nvPr>
            <p:ph type="dt" sz="half" idx="10"/>
          </p:nvPr>
        </p:nvSpPr>
        <p:spPr/>
        <p:txBody>
          <a:bodyPr/>
          <a:lstStyle/>
          <a:p>
            <a:r>
              <a:rPr lang="vi-VN"/>
              <a:t>Phiên bản 1.0</a:t>
            </a:r>
          </a:p>
        </p:txBody>
      </p:sp>
      <p:sp>
        <p:nvSpPr>
          <p:cNvPr id="5" name="Footer Placeholder 4">
            <a:extLst>
              <a:ext uri="{FF2B5EF4-FFF2-40B4-BE49-F238E27FC236}">
                <a16:creationId xmlns:a16="http://schemas.microsoft.com/office/drawing/2014/main" id="{66D3338F-B430-2804-CD9D-0621CE185370}"/>
              </a:ext>
            </a:extLst>
          </p:cNvPr>
          <p:cNvSpPr>
            <a:spLocks noGrp="1"/>
          </p:cNvSpPr>
          <p:nvPr>
            <p:ph type="ftr" sz="quarter" idx="11"/>
          </p:nvPr>
        </p:nvSpPr>
        <p:spPr/>
        <p:txBody>
          <a:bodyPr/>
          <a:lstStyle/>
          <a:p>
            <a:r>
              <a:rPr lang="vi-VN"/>
              <a:t>Copyright ©Tan Kim Leng                                           CONFIDENTIAL                </a:t>
            </a:r>
          </a:p>
        </p:txBody>
      </p:sp>
      <p:sp>
        <p:nvSpPr>
          <p:cNvPr id="6" name="Slide Number Placeholder 5">
            <a:extLst>
              <a:ext uri="{FF2B5EF4-FFF2-40B4-BE49-F238E27FC236}">
                <a16:creationId xmlns:a16="http://schemas.microsoft.com/office/drawing/2014/main" id="{743F797A-B452-92CE-3892-11EE5C024EB2}"/>
              </a:ext>
            </a:extLst>
          </p:cNvPr>
          <p:cNvSpPr>
            <a:spLocks noGrp="1"/>
          </p:cNvSpPr>
          <p:nvPr>
            <p:ph type="sldNum" sz="quarter" idx="12"/>
          </p:nvPr>
        </p:nvSpPr>
        <p:spPr/>
        <p:txBody>
          <a:bodyPr/>
          <a:lstStyle/>
          <a:p>
            <a:r>
              <a:rPr lang="vi-VN"/>
              <a:t>Slide </a:t>
            </a:r>
            <a:fld id="{1371D364-6351-44CA-B9C9-889656058316}" type="slidenum">
              <a:rPr lang="en-US" smtClean="0"/>
              <a:pPr/>
              <a:t>3</a:t>
            </a:fld>
            <a:endParaRPr lang="en-US"/>
          </a:p>
        </p:txBody>
      </p:sp>
    </p:spTree>
    <p:extLst>
      <p:ext uri="{BB962C8B-B14F-4D97-AF65-F5344CB8AC3E}">
        <p14:creationId xmlns:p14="http://schemas.microsoft.com/office/powerpoint/2010/main" val="4156562991"/>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8858-3CE2-0CBC-D7B7-B083E5D2194C}"/>
              </a:ext>
            </a:extLst>
          </p:cNvPr>
          <p:cNvSpPr>
            <a:spLocks noGrp="1"/>
          </p:cNvSpPr>
          <p:nvPr>
            <p:ph type="title"/>
          </p:nvPr>
        </p:nvSpPr>
        <p:spPr/>
        <p:txBody>
          <a:bodyPr/>
          <a:lstStyle/>
          <a:p>
            <a:r>
              <a:rPr lang="vi-VN"/>
              <a:t>Quy trình dữ liệu</a:t>
            </a:r>
          </a:p>
        </p:txBody>
      </p:sp>
      <p:sp>
        <p:nvSpPr>
          <p:cNvPr id="3" name="Content Placeholder 2">
            <a:extLst>
              <a:ext uri="{FF2B5EF4-FFF2-40B4-BE49-F238E27FC236}">
                <a16:creationId xmlns:a16="http://schemas.microsoft.com/office/drawing/2014/main" id="{4FDD88D4-0E8A-DA42-2AD4-5F23E55E478E}"/>
              </a:ext>
            </a:extLst>
          </p:cNvPr>
          <p:cNvSpPr>
            <a:spLocks noGrp="1"/>
          </p:cNvSpPr>
          <p:nvPr>
            <p:ph idx="1"/>
          </p:nvPr>
        </p:nvSpPr>
        <p:spPr/>
        <p:txBody>
          <a:bodyPr/>
          <a:lstStyle/>
          <a:p>
            <a:r>
              <a:rPr lang="vi-VN" sz="2400" b="1" baseline="0" dirty="0"/>
              <a:t>Bước 1 </a:t>
            </a:r>
            <a:r>
              <a:rPr lang="vi-VN" sz="2400" b="1" i="0" u="none" baseline="0" dirty="0"/>
              <a:t>Thu thập dữ liệu </a:t>
            </a:r>
          </a:p>
          <a:p>
            <a:pPr marL="390525" lvl="1" indent="-171450">
              <a:buFont typeface="Arial"/>
              <a:buChar char="•"/>
            </a:pPr>
            <a:r>
              <a:rPr lang="vi-VN" sz="2000" baseline="0" dirty="0"/>
              <a:t>Quy trình thu thập - thu thập dữ liệu (dữ liệu điện tử hoặc giấy)</a:t>
            </a:r>
          </a:p>
          <a:p>
            <a:pPr marL="390525" lvl="1" indent="-171450">
              <a:buFont typeface="Arial"/>
              <a:buChar char="•"/>
            </a:pPr>
            <a:r>
              <a:rPr lang="vi-VN" sz="2000" baseline="0" dirty="0"/>
              <a:t>Quy trình xác minh – </a:t>
            </a:r>
            <a:r>
              <a:rPr lang="en-US" sz="2000" baseline="0" dirty="0"/>
              <a:t>Kiểm tra xem </a:t>
            </a:r>
            <a:r>
              <a:rPr lang="vi-VN" sz="2000" baseline="0" dirty="0"/>
              <a:t>dữ liệu thu thập </a:t>
            </a:r>
            <a:r>
              <a:rPr lang="en-US" sz="2000" baseline="0" dirty="0"/>
              <a:t>hoặc được nhập vào có đúng nguyên bản như dữ liệu nguồn</a:t>
            </a:r>
            <a:endParaRPr lang="vi-VN" sz="2000" baseline="0" dirty="0"/>
          </a:p>
          <a:p>
            <a:r>
              <a:rPr lang="vi-VN" sz="2400" b="1" baseline="0" dirty="0"/>
              <a:t>Bước 2 </a:t>
            </a:r>
            <a:r>
              <a:rPr lang="vi-VN" sz="2400" b="1" u="none" baseline="0" dirty="0"/>
              <a:t>Sắp xếp dữ liệu</a:t>
            </a:r>
            <a:r>
              <a:rPr lang="vi-VN" sz="2400" baseline="0" dirty="0"/>
              <a:t>  </a:t>
            </a:r>
          </a:p>
          <a:p>
            <a:pPr marL="390525" lvl="1" indent="-171450">
              <a:buFont typeface="Arial"/>
              <a:buChar char="•"/>
            </a:pPr>
            <a:r>
              <a:rPr lang="vi-VN" sz="2000" baseline="0" dirty="0"/>
              <a:t>Quy trình phê chuẩn – </a:t>
            </a:r>
            <a:r>
              <a:rPr lang="en-US" sz="2000" dirty="0"/>
              <a:t>đảm bảo </a:t>
            </a:r>
            <a:r>
              <a:rPr lang="vi-VN" sz="2000" baseline="0" dirty="0"/>
              <a:t>dữ liệu </a:t>
            </a:r>
            <a:r>
              <a:rPr lang="en-US" sz="2000" baseline="0" dirty="0"/>
              <a:t>chính xác</a:t>
            </a:r>
            <a:r>
              <a:rPr lang="vi-VN" sz="2000" baseline="0" dirty="0"/>
              <a:t> và không chứa lỗi (độ chính xác dữ liệu)</a:t>
            </a:r>
          </a:p>
          <a:p>
            <a:pPr marL="390525" lvl="1" indent="-171450">
              <a:buFont typeface="Arial"/>
              <a:buChar char="•"/>
            </a:pPr>
            <a:r>
              <a:rPr lang="vi-VN" sz="2000" baseline="0" dirty="0"/>
              <a:t>Quy trình chỉnh sửa - chỉnh sửa lỗi sai thông tin hay thông tin không hợp lệ</a:t>
            </a:r>
          </a:p>
          <a:p>
            <a:pPr marL="390525" lvl="1" indent="-171450">
              <a:buFont typeface="Arial"/>
              <a:buChar char="•"/>
            </a:pPr>
            <a:r>
              <a:rPr lang="vi-VN" sz="2000" baseline="0" dirty="0"/>
              <a:t>Quy trình giám sát – </a:t>
            </a:r>
            <a:r>
              <a:rPr lang="en-US" sz="2000" baseline="0" dirty="0"/>
              <a:t>kiểm soát sự cập nhật của </a:t>
            </a:r>
            <a:r>
              <a:rPr lang="vi-VN" sz="2000" baseline="0" dirty="0"/>
              <a:t>dữ liệu nhập vào - bao gồm các chỉnh sửa được bên liên quan yêu cầu</a:t>
            </a:r>
          </a:p>
          <a:p>
            <a:endParaRPr lang="en-SG" sz="2400" dirty="0"/>
          </a:p>
        </p:txBody>
      </p:sp>
      <p:sp>
        <p:nvSpPr>
          <p:cNvPr id="4" name="Date Placeholder 3">
            <a:extLst>
              <a:ext uri="{FF2B5EF4-FFF2-40B4-BE49-F238E27FC236}">
                <a16:creationId xmlns:a16="http://schemas.microsoft.com/office/drawing/2014/main" id="{11BD8A11-532C-0599-2448-2FF2D428C443}"/>
              </a:ext>
            </a:extLst>
          </p:cNvPr>
          <p:cNvSpPr>
            <a:spLocks noGrp="1"/>
          </p:cNvSpPr>
          <p:nvPr>
            <p:ph type="dt" sz="half" idx="10"/>
          </p:nvPr>
        </p:nvSpPr>
        <p:spPr/>
        <p:txBody>
          <a:bodyPr/>
          <a:lstStyle/>
          <a:p>
            <a:pPr>
              <a:defRPr/>
            </a:pPr>
            <a:r>
              <a:rPr lang="vi-VN"/>
              <a:t>Phiên bản 1.0</a:t>
            </a:r>
          </a:p>
        </p:txBody>
      </p:sp>
      <p:sp>
        <p:nvSpPr>
          <p:cNvPr id="5" name="Footer Placeholder 4">
            <a:extLst>
              <a:ext uri="{FF2B5EF4-FFF2-40B4-BE49-F238E27FC236}">
                <a16:creationId xmlns:a16="http://schemas.microsoft.com/office/drawing/2014/main" id="{1E196B73-3B46-6646-98E8-4B7D752E438B}"/>
              </a:ext>
            </a:extLst>
          </p:cNvPr>
          <p:cNvSpPr>
            <a:spLocks noGrp="1"/>
          </p:cNvSpPr>
          <p:nvPr>
            <p:ph type="ftr" sz="quarter" idx="11"/>
          </p:nvPr>
        </p:nvSpPr>
        <p:spPr/>
        <p:txBody>
          <a:bodyPr/>
          <a:lstStyle/>
          <a:p>
            <a:r>
              <a:rPr lang="vi-VN"/>
              <a:t>Copyright ©Tan Kim Leng                                           CONFIDENTIAL                </a:t>
            </a:r>
          </a:p>
        </p:txBody>
      </p:sp>
      <p:sp>
        <p:nvSpPr>
          <p:cNvPr id="6" name="Slide Number Placeholder 5">
            <a:extLst>
              <a:ext uri="{FF2B5EF4-FFF2-40B4-BE49-F238E27FC236}">
                <a16:creationId xmlns:a16="http://schemas.microsoft.com/office/drawing/2014/main" id="{05D0D698-7B7E-13C2-5427-BDAA292AA05E}"/>
              </a:ext>
            </a:extLst>
          </p:cNvPr>
          <p:cNvSpPr>
            <a:spLocks noGrp="1"/>
          </p:cNvSpPr>
          <p:nvPr>
            <p:ph type="sldNum" sz="quarter" idx="12"/>
          </p:nvPr>
        </p:nvSpPr>
        <p:spPr/>
        <p:txBody>
          <a:bodyPr/>
          <a:lstStyle/>
          <a:p>
            <a:r>
              <a:rPr lang="vi-VN"/>
              <a:t>Slide </a:t>
            </a:r>
            <a:fld id="{1371D364-6351-44CA-B9C9-889656058316}" type="slidenum">
              <a:rPr lang="en-US" smtClean="0"/>
              <a:pPr/>
              <a:t>4</a:t>
            </a:fld>
            <a:endParaRPr lang="en-US"/>
          </a:p>
        </p:txBody>
      </p:sp>
    </p:spTree>
    <p:extLst>
      <p:ext uri="{BB962C8B-B14F-4D97-AF65-F5344CB8AC3E}">
        <p14:creationId xmlns:p14="http://schemas.microsoft.com/office/powerpoint/2010/main" val="2100829683"/>
      </p:ext>
    </p:extLst>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8858-3CE2-0CBC-D7B7-B083E5D2194C}"/>
              </a:ext>
            </a:extLst>
          </p:cNvPr>
          <p:cNvSpPr>
            <a:spLocks noGrp="1"/>
          </p:cNvSpPr>
          <p:nvPr>
            <p:ph type="title"/>
          </p:nvPr>
        </p:nvSpPr>
        <p:spPr/>
        <p:txBody>
          <a:bodyPr/>
          <a:lstStyle/>
          <a:p>
            <a:r>
              <a:rPr lang="vi-VN"/>
              <a:t>Quy trình dữ liệu</a:t>
            </a:r>
          </a:p>
        </p:txBody>
      </p:sp>
      <p:sp>
        <p:nvSpPr>
          <p:cNvPr id="3" name="Content Placeholder 2">
            <a:extLst>
              <a:ext uri="{FF2B5EF4-FFF2-40B4-BE49-F238E27FC236}">
                <a16:creationId xmlns:a16="http://schemas.microsoft.com/office/drawing/2014/main" id="{4FDD88D4-0E8A-DA42-2AD4-5F23E55E478E}"/>
              </a:ext>
            </a:extLst>
          </p:cNvPr>
          <p:cNvSpPr>
            <a:spLocks noGrp="1"/>
          </p:cNvSpPr>
          <p:nvPr>
            <p:ph idx="1"/>
          </p:nvPr>
        </p:nvSpPr>
        <p:spPr/>
        <p:txBody>
          <a:bodyPr/>
          <a:lstStyle/>
          <a:p>
            <a:r>
              <a:rPr lang="vi-VN" sz="2400" b="1" baseline="0" dirty="0"/>
              <a:t>Bước 3 Sử dụng dữ liệu</a:t>
            </a:r>
          </a:p>
          <a:p>
            <a:pPr marL="390525" lvl="1" indent="-171450">
              <a:buFont typeface="Arial"/>
              <a:buChar char="•"/>
            </a:pPr>
            <a:r>
              <a:rPr lang="vi-VN" sz="2000" baseline="0" dirty="0"/>
              <a:t>Quy trình yêu cầu - xử lý yêu cầu dữ liệu từ các bên liên quan (các bộ phân khác/khách hàng), bao gồm đánh giá độ khả thi và nhu cầu dữ liệu</a:t>
            </a:r>
          </a:p>
          <a:p>
            <a:pPr marL="390525" lvl="1" indent="-171450">
              <a:buFont typeface="Arial"/>
              <a:buChar char="•"/>
            </a:pPr>
            <a:r>
              <a:rPr lang="vi-VN" sz="2000" baseline="0" dirty="0"/>
              <a:t>Quy trình phê duyệt - khi có thể xử lý yêu cầu, cần được chủ sở hữu/quản lý dữ liệu phê duyệt</a:t>
            </a:r>
          </a:p>
          <a:p>
            <a:r>
              <a:rPr lang="vi-VN" sz="2400" b="1" baseline="0" dirty="0"/>
              <a:t>Bước 4 Ngừng sử dụng dữ liệu</a:t>
            </a:r>
          </a:p>
          <a:p>
            <a:pPr marL="390525" lvl="1" indent="-171450">
              <a:buFont typeface="Arial"/>
              <a:buChar char="•"/>
            </a:pPr>
            <a:r>
              <a:rPr lang="vi-VN" sz="2000" dirty="0"/>
              <a:t>Quy trình lưu trữ/xóa bỏ dữ liệu - Đánh giá yêu cầu/hướng dẫn lưu trữ dữ liệu và phê duyệt (khi cần) việc xóa bỏ dữ liệu</a:t>
            </a:r>
          </a:p>
          <a:p>
            <a:pPr marL="390525" lvl="1" indent="-171450">
              <a:buFont typeface="Arial"/>
              <a:buChar char="•"/>
            </a:pPr>
            <a:r>
              <a:rPr lang="vi-VN" sz="2000" dirty="0"/>
              <a:t>Quy trình kiểm toán - đảm bảo tất cả đơn từ</a:t>
            </a:r>
            <a:r>
              <a:rPr lang="en-US" sz="2000" dirty="0"/>
              <a:t> và </a:t>
            </a:r>
            <a:r>
              <a:rPr lang="en-US" sz="2000" dirty="0" err="1"/>
              <a:t>hồ</a:t>
            </a:r>
            <a:r>
              <a:rPr lang="en-US" sz="2000" dirty="0"/>
              <a:t> sơ liên quan </a:t>
            </a:r>
            <a:r>
              <a:rPr lang="en-US" sz="2000" dirty="0" err="1"/>
              <a:t>đếp</a:t>
            </a:r>
            <a:r>
              <a:rPr lang="en-US" sz="2000" dirty="0"/>
              <a:t> phê duyệt bao gồm cả quá trình và nhật ký kiểm toán phải được kiểm toán</a:t>
            </a:r>
            <a:endParaRPr lang="vi-VN" sz="2000" dirty="0"/>
          </a:p>
          <a:p>
            <a:endParaRPr lang="en-SG" sz="2400" dirty="0"/>
          </a:p>
        </p:txBody>
      </p:sp>
      <p:sp>
        <p:nvSpPr>
          <p:cNvPr id="4" name="Date Placeholder 3">
            <a:extLst>
              <a:ext uri="{FF2B5EF4-FFF2-40B4-BE49-F238E27FC236}">
                <a16:creationId xmlns:a16="http://schemas.microsoft.com/office/drawing/2014/main" id="{11BD8A11-532C-0599-2448-2FF2D428C443}"/>
              </a:ext>
            </a:extLst>
          </p:cNvPr>
          <p:cNvSpPr>
            <a:spLocks noGrp="1"/>
          </p:cNvSpPr>
          <p:nvPr>
            <p:ph type="dt" sz="half" idx="10"/>
          </p:nvPr>
        </p:nvSpPr>
        <p:spPr/>
        <p:txBody>
          <a:bodyPr/>
          <a:lstStyle/>
          <a:p>
            <a:pPr>
              <a:defRPr/>
            </a:pPr>
            <a:r>
              <a:rPr lang="vi-VN"/>
              <a:t>Phiên bản 1.0</a:t>
            </a:r>
          </a:p>
        </p:txBody>
      </p:sp>
      <p:sp>
        <p:nvSpPr>
          <p:cNvPr id="5" name="Footer Placeholder 4">
            <a:extLst>
              <a:ext uri="{FF2B5EF4-FFF2-40B4-BE49-F238E27FC236}">
                <a16:creationId xmlns:a16="http://schemas.microsoft.com/office/drawing/2014/main" id="{1E196B73-3B46-6646-98E8-4B7D752E438B}"/>
              </a:ext>
            </a:extLst>
          </p:cNvPr>
          <p:cNvSpPr>
            <a:spLocks noGrp="1"/>
          </p:cNvSpPr>
          <p:nvPr>
            <p:ph type="ftr" sz="quarter" idx="11"/>
          </p:nvPr>
        </p:nvSpPr>
        <p:spPr/>
        <p:txBody>
          <a:bodyPr/>
          <a:lstStyle/>
          <a:p>
            <a:r>
              <a:rPr lang="vi-VN"/>
              <a:t>Copyright ©Tan Kim Leng                                           CONFIDENTIAL                </a:t>
            </a:r>
          </a:p>
        </p:txBody>
      </p:sp>
      <p:sp>
        <p:nvSpPr>
          <p:cNvPr id="6" name="Slide Number Placeholder 5">
            <a:extLst>
              <a:ext uri="{FF2B5EF4-FFF2-40B4-BE49-F238E27FC236}">
                <a16:creationId xmlns:a16="http://schemas.microsoft.com/office/drawing/2014/main" id="{05D0D698-7B7E-13C2-5427-BDAA292AA05E}"/>
              </a:ext>
            </a:extLst>
          </p:cNvPr>
          <p:cNvSpPr>
            <a:spLocks noGrp="1"/>
          </p:cNvSpPr>
          <p:nvPr>
            <p:ph type="sldNum" sz="quarter" idx="12"/>
          </p:nvPr>
        </p:nvSpPr>
        <p:spPr/>
        <p:txBody>
          <a:bodyPr/>
          <a:lstStyle/>
          <a:p>
            <a:r>
              <a:rPr lang="vi-VN"/>
              <a:t>Slide </a:t>
            </a:r>
            <a:fld id="{1371D364-6351-44CA-B9C9-889656058316}" type="slidenum">
              <a:rPr lang="en-US" smtClean="0"/>
              <a:pPr/>
              <a:t>5</a:t>
            </a:fld>
            <a:endParaRPr lang="en-US"/>
          </a:p>
        </p:txBody>
      </p:sp>
    </p:spTree>
    <p:extLst>
      <p:ext uri="{BB962C8B-B14F-4D97-AF65-F5344CB8AC3E}">
        <p14:creationId xmlns:p14="http://schemas.microsoft.com/office/powerpoint/2010/main" val="775218225"/>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407309-5AA7-544C-B506-9BB332D8348F}"/>
              </a:ext>
            </a:extLst>
          </p:cNvPr>
          <p:cNvSpPr>
            <a:spLocks noGrp="1"/>
          </p:cNvSpPr>
          <p:nvPr>
            <p:ph type="title"/>
          </p:nvPr>
        </p:nvSpPr>
        <p:spPr/>
        <p:txBody>
          <a:bodyPr/>
          <a:lstStyle/>
          <a:p>
            <a:r>
              <a:rPr lang="vi-VN"/>
              <a:t>Chuẩn bị Chia sẻ dữ liệu</a:t>
            </a:r>
          </a:p>
        </p:txBody>
      </p:sp>
      <p:sp>
        <p:nvSpPr>
          <p:cNvPr id="12" name="Content Placeholder 11">
            <a:extLst>
              <a:ext uri="{FF2B5EF4-FFF2-40B4-BE49-F238E27FC236}">
                <a16:creationId xmlns:a16="http://schemas.microsoft.com/office/drawing/2014/main" id="{C61D7DB9-C46F-8052-900A-27827A4F49F5}"/>
              </a:ext>
            </a:extLst>
          </p:cNvPr>
          <p:cNvSpPr>
            <a:spLocks noGrp="1"/>
          </p:cNvSpPr>
          <p:nvPr>
            <p:ph idx="1"/>
          </p:nvPr>
        </p:nvSpPr>
        <p:spPr/>
        <p:txBody>
          <a:bodyPr/>
          <a:lstStyle/>
          <a:p>
            <a:r>
              <a:rPr lang="vi-VN" dirty="0"/>
              <a:t>Th</a:t>
            </a:r>
            <a:r>
              <a:rPr lang="en-US" dirty="0" err="1"/>
              <a:t>iết</a:t>
            </a:r>
            <a:r>
              <a:rPr lang="en-US" dirty="0"/>
              <a:t> lập </a:t>
            </a:r>
            <a:r>
              <a:rPr lang="vi-VN" dirty="0"/>
              <a:t>và củng cố cơ cấu tổ chức</a:t>
            </a:r>
          </a:p>
          <a:p>
            <a:pPr lvl="1"/>
            <a:r>
              <a:rPr lang="vi-VN" dirty="0"/>
              <a:t>Củng cố cơ cấu và vai trò tổ chức - thành lập Bộ phận Quản lý Dữ liệu (DMU</a:t>
            </a:r>
            <a:r>
              <a:rPr lang="en-US" dirty="0"/>
              <a:t> – Data Management Unit</a:t>
            </a:r>
            <a:r>
              <a:rPr lang="vi-VN" dirty="0"/>
              <a:t>)</a:t>
            </a:r>
          </a:p>
          <a:p>
            <a:pPr lvl="1"/>
            <a:r>
              <a:rPr lang="en-US" dirty="0"/>
              <a:t>Bao gồm các vai trò </a:t>
            </a:r>
            <a:r>
              <a:rPr lang="vi-VN" dirty="0"/>
              <a:t>quản trị, vận hành, điều tra và hỗ trợ</a:t>
            </a:r>
          </a:p>
          <a:p>
            <a:r>
              <a:rPr lang="vi-VN" dirty="0"/>
              <a:t>Xây dựng năng lực và trình độ vận hành công nghệ cho Nền tảng Trao đổi Dữ liệu (DXP</a:t>
            </a:r>
            <a:r>
              <a:rPr lang="en-US" dirty="0"/>
              <a:t> – Data Exchange Platform</a:t>
            </a:r>
            <a:r>
              <a:rPr lang="vi-VN" dirty="0"/>
              <a:t>)</a:t>
            </a:r>
          </a:p>
          <a:p>
            <a:pPr lvl="1"/>
            <a:r>
              <a:rPr lang="vi-VN" dirty="0"/>
              <a:t>Nhà cung cấp DXP sẽ hỗ trợ đào tạo và hướng dẫn chi tiết để hiện thực hóa </a:t>
            </a:r>
            <a:r>
              <a:rPr lang="en-US" dirty="0"/>
              <a:t>các dịch vụ dữ liệu gia tăng</a:t>
            </a:r>
            <a:endParaRPr lang="vi-VN" dirty="0"/>
          </a:p>
          <a:p>
            <a:pPr lvl="1"/>
            <a:r>
              <a:rPr lang="vi-VN" dirty="0"/>
              <a:t>Chuyển giao kiến thức qua thiết kế hệ thống và hồ sơ vận hành </a:t>
            </a:r>
          </a:p>
        </p:txBody>
      </p:sp>
      <p:sp>
        <p:nvSpPr>
          <p:cNvPr id="16" name="Date Placeholder 15">
            <a:extLst>
              <a:ext uri="{FF2B5EF4-FFF2-40B4-BE49-F238E27FC236}">
                <a16:creationId xmlns:a16="http://schemas.microsoft.com/office/drawing/2014/main" id="{32646B14-E985-7896-9C0D-07C93A5C909F}"/>
              </a:ext>
            </a:extLst>
          </p:cNvPr>
          <p:cNvSpPr>
            <a:spLocks noGrp="1"/>
          </p:cNvSpPr>
          <p:nvPr>
            <p:ph type="dt" sz="half" idx="10"/>
          </p:nvPr>
        </p:nvSpPr>
        <p:spPr/>
        <p:txBody>
          <a:bodyPr/>
          <a:lstStyle/>
          <a:p>
            <a:pPr>
              <a:defRPr/>
            </a:pPr>
            <a:r>
              <a:rPr lang="vi-VN"/>
              <a:t>Phiên bản 1.0</a:t>
            </a:r>
          </a:p>
        </p:txBody>
      </p:sp>
      <p:sp>
        <p:nvSpPr>
          <p:cNvPr id="17" name="Footer Placeholder 16">
            <a:extLst>
              <a:ext uri="{FF2B5EF4-FFF2-40B4-BE49-F238E27FC236}">
                <a16:creationId xmlns:a16="http://schemas.microsoft.com/office/drawing/2014/main" id="{E8CA17AC-86DD-15F7-043F-266422032627}"/>
              </a:ext>
            </a:extLst>
          </p:cNvPr>
          <p:cNvSpPr>
            <a:spLocks noGrp="1"/>
          </p:cNvSpPr>
          <p:nvPr>
            <p:ph type="ftr" sz="quarter" idx="11"/>
          </p:nvPr>
        </p:nvSpPr>
        <p:spPr/>
        <p:txBody>
          <a:bodyPr/>
          <a:lstStyle/>
          <a:p>
            <a:r>
              <a:rPr lang="vi-VN"/>
              <a:t>Copyright ©Tan Kim Leng                                           CONFIDENTIAL                </a:t>
            </a:r>
          </a:p>
        </p:txBody>
      </p:sp>
      <p:sp>
        <p:nvSpPr>
          <p:cNvPr id="18" name="Slide Number Placeholder 17">
            <a:extLst>
              <a:ext uri="{FF2B5EF4-FFF2-40B4-BE49-F238E27FC236}">
                <a16:creationId xmlns:a16="http://schemas.microsoft.com/office/drawing/2014/main" id="{C5B992D3-1286-FF0C-CECF-E0E6938D27D9}"/>
              </a:ext>
            </a:extLst>
          </p:cNvPr>
          <p:cNvSpPr>
            <a:spLocks noGrp="1"/>
          </p:cNvSpPr>
          <p:nvPr>
            <p:ph type="sldNum" sz="quarter" idx="12"/>
          </p:nvPr>
        </p:nvSpPr>
        <p:spPr/>
        <p:txBody>
          <a:bodyPr/>
          <a:lstStyle/>
          <a:p>
            <a:r>
              <a:rPr lang="vi-VN"/>
              <a:t>Slide </a:t>
            </a:r>
            <a:fld id="{1371D364-6351-44CA-B9C9-889656058316}" type="slidenum">
              <a:rPr lang="en-US" smtClean="0"/>
              <a:pPr/>
              <a:t>6</a:t>
            </a:fld>
            <a:endParaRPr lang="en-US"/>
          </a:p>
        </p:txBody>
      </p:sp>
    </p:spTree>
    <p:extLst>
      <p:ext uri="{BB962C8B-B14F-4D97-AF65-F5344CB8AC3E}">
        <p14:creationId xmlns:p14="http://schemas.microsoft.com/office/powerpoint/2010/main" val="3721220772"/>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FD143-002F-1080-73A7-593D63BD8275}"/>
              </a:ext>
            </a:extLst>
          </p:cNvPr>
          <p:cNvSpPr>
            <a:spLocks noGrp="1"/>
          </p:cNvSpPr>
          <p:nvPr>
            <p:ph type="title"/>
          </p:nvPr>
        </p:nvSpPr>
        <p:spPr/>
        <p:txBody>
          <a:bodyPr>
            <a:normAutofit fontScale="90000"/>
          </a:bodyPr>
          <a:lstStyle/>
          <a:p>
            <a:r>
              <a:rPr lang="vi-VN"/>
              <a:t>Thành lập Bộ phận Quản lý Dữ liệu (DMU)</a:t>
            </a:r>
          </a:p>
        </p:txBody>
      </p:sp>
      <p:sp>
        <p:nvSpPr>
          <p:cNvPr id="3" name="Content Placeholder 2">
            <a:extLst>
              <a:ext uri="{FF2B5EF4-FFF2-40B4-BE49-F238E27FC236}">
                <a16:creationId xmlns:a16="http://schemas.microsoft.com/office/drawing/2014/main" id="{F890D449-1A41-B15A-27DF-143439D78B9A}"/>
              </a:ext>
            </a:extLst>
          </p:cNvPr>
          <p:cNvSpPr>
            <a:spLocks noGrp="1"/>
          </p:cNvSpPr>
          <p:nvPr>
            <p:ph idx="1"/>
          </p:nvPr>
        </p:nvSpPr>
        <p:spPr/>
        <p:txBody>
          <a:bodyPr/>
          <a:lstStyle/>
          <a:p>
            <a:r>
              <a:rPr lang="en-US" sz="2400" dirty="0"/>
              <a:t>Mục đích</a:t>
            </a:r>
            <a:endParaRPr lang="vi-VN" sz="2400" dirty="0"/>
          </a:p>
          <a:p>
            <a:pPr lvl="1"/>
            <a:r>
              <a:rPr lang="vi-VN" sz="2000" dirty="0"/>
              <a:t>Quản lý và thực thi quản trị dữ liệu vận hành, </a:t>
            </a:r>
            <a:r>
              <a:rPr lang="en-US" sz="2000" dirty="0"/>
              <a:t>và thực thi</a:t>
            </a:r>
            <a:r>
              <a:rPr lang="vi-VN" sz="2000" dirty="0"/>
              <a:t> thẩm quyền và kiểm soát việc quản lý tài sản dữ liệu</a:t>
            </a:r>
          </a:p>
          <a:p>
            <a:r>
              <a:rPr lang="vi-VN" sz="2400" dirty="0"/>
              <a:t>Yêu cầu công việc cho DMU </a:t>
            </a:r>
          </a:p>
          <a:p>
            <a:pPr lvl="1"/>
            <a:r>
              <a:rPr lang="vi-VN" sz="2000" dirty="0"/>
              <a:t>Phối hợp và lập danh sách ưu tiên các nhu cầu, yêu cầu từ nhiều bộ phận và tổ chức để cung cấp dữ liệu cho trung tâm dữ liệu chính</a:t>
            </a:r>
          </a:p>
          <a:p>
            <a:pPr lvl="1"/>
            <a:r>
              <a:rPr lang="vi-VN" sz="2000" dirty="0"/>
              <a:t>Quản trị chính sách, tiêu chuẩn và quy trình dữ liệu của thành phố về quản lý và chia sẻ dữ liệu </a:t>
            </a:r>
          </a:p>
          <a:p>
            <a:pPr lvl="1"/>
            <a:r>
              <a:rPr lang="vi-VN" sz="2000" dirty="0"/>
              <a:t>Phối hợp với </a:t>
            </a:r>
            <a:r>
              <a:rPr lang="en-US" sz="2000" dirty="0"/>
              <a:t>Sở Tư pháp </a:t>
            </a:r>
            <a:r>
              <a:rPr lang="vi-VN" sz="2000" dirty="0"/>
              <a:t>để </a:t>
            </a:r>
            <a:r>
              <a:rPr lang="en-US" sz="2000" dirty="0"/>
              <a:t>rà soát </a:t>
            </a:r>
            <a:r>
              <a:rPr lang="vi-VN" sz="2000" dirty="0"/>
              <a:t>văn bản pháp luật nhằm trao quyền cho các luật lệ cần thiết </a:t>
            </a:r>
            <a:r>
              <a:rPr lang="en-US" sz="2000" dirty="0"/>
              <a:t>cho</a:t>
            </a:r>
            <a:r>
              <a:rPr lang="vi-VN" sz="2000" dirty="0"/>
              <a:t> chia sẻ dữ liệu </a:t>
            </a:r>
          </a:p>
          <a:p>
            <a:pPr lvl="1"/>
            <a:r>
              <a:rPr lang="vi-VN" sz="2000" dirty="0"/>
              <a:t>Đưa ra các yêu cầu </a:t>
            </a:r>
            <a:r>
              <a:rPr lang="en-US" sz="2000" dirty="0"/>
              <a:t>kết hợp dữ liệu </a:t>
            </a:r>
            <a:r>
              <a:rPr lang="vi-VN" sz="2000" dirty="0"/>
              <a:t>trên nền tảng trao đổi dữ liệu toàn thành phố cho những dịch vụ dữ liệu cần thiết trong thành phố</a:t>
            </a:r>
          </a:p>
          <a:p>
            <a:endParaRPr lang="en-SG" sz="2400" dirty="0"/>
          </a:p>
        </p:txBody>
      </p:sp>
      <p:sp>
        <p:nvSpPr>
          <p:cNvPr id="4" name="Date Placeholder 3">
            <a:extLst>
              <a:ext uri="{FF2B5EF4-FFF2-40B4-BE49-F238E27FC236}">
                <a16:creationId xmlns:a16="http://schemas.microsoft.com/office/drawing/2014/main" id="{9B00A83B-52FB-AE94-FB84-7E3211E5A27B}"/>
              </a:ext>
            </a:extLst>
          </p:cNvPr>
          <p:cNvSpPr>
            <a:spLocks noGrp="1"/>
          </p:cNvSpPr>
          <p:nvPr>
            <p:ph type="dt" sz="half" idx="10"/>
          </p:nvPr>
        </p:nvSpPr>
        <p:spPr/>
        <p:txBody>
          <a:bodyPr/>
          <a:lstStyle/>
          <a:p>
            <a:r>
              <a:rPr lang="vi-VN"/>
              <a:t>Phiên bản 1.0</a:t>
            </a:r>
          </a:p>
        </p:txBody>
      </p:sp>
      <p:sp>
        <p:nvSpPr>
          <p:cNvPr id="5" name="Footer Placeholder 4">
            <a:extLst>
              <a:ext uri="{FF2B5EF4-FFF2-40B4-BE49-F238E27FC236}">
                <a16:creationId xmlns:a16="http://schemas.microsoft.com/office/drawing/2014/main" id="{F71F75E7-E677-484B-E46B-3BEDE2986870}"/>
              </a:ext>
            </a:extLst>
          </p:cNvPr>
          <p:cNvSpPr>
            <a:spLocks noGrp="1"/>
          </p:cNvSpPr>
          <p:nvPr>
            <p:ph type="ftr" sz="quarter" idx="11"/>
          </p:nvPr>
        </p:nvSpPr>
        <p:spPr/>
        <p:txBody>
          <a:bodyPr/>
          <a:lstStyle/>
          <a:p>
            <a:r>
              <a:rPr lang="vi-VN"/>
              <a:t>Copyright ©Tan Kim Leng                                           CONFIDENTIAL                </a:t>
            </a:r>
          </a:p>
        </p:txBody>
      </p:sp>
      <p:sp>
        <p:nvSpPr>
          <p:cNvPr id="6" name="Slide Number Placeholder 5">
            <a:extLst>
              <a:ext uri="{FF2B5EF4-FFF2-40B4-BE49-F238E27FC236}">
                <a16:creationId xmlns:a16="http://schemas.microsoft.com/office/drawing/2014/main" id="{30A6C698-3E30-4E8A-AC74-046819AB95F9}"/>
              </a:ext>
            </a:extLst>
          </p:cNvPr>
          <p:cNvSpPr>
            <a:spLocks noGrp="1"/>
          </p:cNvSpPr>
          <p:nvPr>
            <p:ph type="sldNum" sz="quarter" idx="12"/>
          </p:nvPr>
        </p:nvSpPr>
        <p:spPr/>
        <p:txBody>
          <a:bodyPr/>
          <a:lstStyle/>
          <a:p>
            <a:r>
              <a:rPr lang="vi-VN"/>
              <a:t>Slide </a:t>
            </a:r>
            <a:fld id="{1371D364-6351-44CA-B9C9-889656058316}" type="slidenum">
              <a:rPr lang="en-US" smtClean="0"/>
              <a:pPr/>
              <a:t>7</a:t>
            </a:fld>
            <a:endParaRPr lang="en-US"/>
          </a:p>
        </p:txBody>
      </p:sp>
    </p:spTree>
    <p:extLst>
      <p:ext uri="{BB962C8B-B14F-4D97-AF65-F5344CB8AC3E}">
        <p14:creationId xmlns:p14="http://schemas.microsoft.com/office/powerpoint/2010/main" val="1002860819"/>
      </p:ext>
    </p:extLst>
  </p:cSld>
  <p:clrMapOvr>
    <a:masterClrMapping/>
  </p:clrMapOvr>
  <p:transition>
    <p:zoom/>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Di Design template (v1.7)">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Module">
      <a:majorFont>
        <a:latin typeface="Arial"/>
        <a:ea typeface=""/>
        <a:cs typeface=""/>
      </a:majorFont>
      <a:minorFont>
        <a:latin typeface="Arial"/>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KDi Design template (v1.7)</Template>
  <TotalTime>27810</TotalTime>
  <Words>1031</Words>
  <Application>Microsoft Office PowerPoint</Application>
  <PresentationFormat>A4 Paper (210x297 mm)</PresentationFormat>
  <Paragraphs>99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Corbel</vt:lpstr>
      <vt:lpstr>Verdana</vt:lpstr>
      <vt:lpstr>Wingdings</vt:lpstr>
      <vt:lpstr>Wingdings 2</vt:lpstr>
      <vt:lpstr>Wingdings 3</vt:lpstr>
      <vt:lpstr>KDi Design template (v1.7)</vt:lpstr>
      <vt:lpstr>Khung cho Quản lý dữ liệu (EDM)</vt:lpstr>
      <vt:lpstr>Vòng đời dữ liệu</vt:lpstr>
      <vt:lpstr>Thông tin</vt:lpstr>
      <vt:lpstr>Quy trình dữ liệu</vt:lpstr>
      <vt:lpstr>Quy trình dữ liệu</vt:lpstr>
      <vt:lpstr>Chuẩn bị Chia sẻ dữ liệu</vt:lpstr>
      <vt:lpstr>Thành lập Bộ phận Quản lý Dữ liệu (DMU)</vt:lpstr>
    </vt:vector>
  </TitlesOfParts>
  <Manager/>
  <Company>KDi Asia Pte.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Establishing Data Governance</dc:title>
  <dc:subject/>
  <dc:creator>CHONG Pai Ling</dc:creator>
  <cp:keywords/>
  <dc:description/>
  <cp:lastModifiedBy>MAI TUYEN</cp:lastModifiedBy>
  <cp:revision>1089</cp:revision>
  <cp:lastPrinted>2015-02-17T07:27:16Z</cp:lastPrinted>
  <dcterms:created xsi:type="dcterms:W3CDTF">2002-03-31T13:38:11Z</dcterms:created>
  <dcterms:modified xsi:type="dcterms:W3CDTF">2022-10-18T08:01:04Z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y fmtid="{D5CDD505-2E9C-101B-9397-08002B2CF9AE}" pid="3" name="ArticulateGUID">
    <vt:lpwstr>0BD32BEF-C1D5-4298-BE42-CBE6D95F8DE0</vt:lpwstr>
  </property>
  <property fmtid="{D5CDD505-2E9C-101B-9397-08002B2CF9AE}" pid="4" name="ArticulatePath">
    <vt:lpwstr>Lawnet and EFS</vt:lpwstr>
  </property>
</Properties>
</file>